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wTeXMing" panose="02020500000000000000" charset="-12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League Spartan" panose="02020500000000000000" charset="0"/>
      <p:regular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Roboto Bold" panose="02000000000000000000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0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530308"/>
            <a:chOff x="0" y="0"/>
            <a:chExt cx="3402471" cy="1959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59157"/>
            </a:xfrm>
            <a:custGeom>
              <a:avLst/>
              <a:gdLst/>
              <a:ahLst/>
              <a:cxnLst/>
              <a:rect l="l" t="t" r="r" b="b"/>
              <a:pathLst>
                <a:path w="3402471" h="1959157">
                  <a:moveTo>
                    <a:pt x="0" y="0"/>
                  </a:moveTo>
                  <a:lnTo>
                    <a:pt x="3402471" y="0"/>
                  </a:lnTo>
                  <a:lnTo>
                    <a:pt x="3402471" y="1959157"/>
                  </a:lnTo>
                  <a:lnTo>
                    <a:pt x="0" y="1959157"/>
                  </a:lnTo>
                  <a:close/>
                </a:path>
              </a:pathLst>
            </a:custGeom>
            <a:solidFill>
              <a:srgbClr val="D6D2C0"/>
            </a:solidFill>
          </p:spPr>
        </p:sp>
      </p:grpSp>
      <p:grpSp>
        <p:nvGrpSpPr>
          <p:cNvPr id="4" name="Group 4"/>
          <p:cNvGrpSpPr/>
          <p:nvPr/>
        </p:nvGrpSpPr>
        <p:grpSpPr>
          <a:xfrm rot="3895282">
            <a:off x="-3130697" y="4827115"/>
            <a:ext cx="10287000" cy="4131493"/>
            <a:chOff x="0" y="0"/>
            <a:chExt cx="3130550" cy="1257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AA937B">
                <a:alpha val="12941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7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3143" y="6463133"/>
            <a:ext cx="3912801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87893" y="6415508"/>
            <a:ext cx="3912801" cy="41148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13784" y="1358664"/>
            <a:ext cx="14182167" cy="2172466"/>
            <a:chOff x="0" y="0"/>
            <a:chExt cx="18909556" cy="2896622"/>
          </a:xfrm>
        </p:grpSpPr>
        <p:sp>
          <p:nvSpPr>
            <p:cNvPr id="9" name="TextBox 9"/>
            <p:cNvSpPr txBox="1"/>
            <p:nvPr/>
          </p:nvSpPr>
          <p:spPr>
            <a:xfrm>
              <a:off x="0" y="1285051"/>
              <a:ext cx="18909556" cy="1611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794"/>
                </a:lnSpc>
              </a:pPr>
              <a:r>
                <a:rPr lang="en-US" sz="7835" spc="783">
                  <a:solidFill>
                    <a:srgbClr val="545454"/>
                  </a:solidFill>
                  <a:latin typeface="League Spartan"/>
                </a:rPr>
                <a:t>THE COMPANY'S NAME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8909556" cy="906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24"/>
                </a:lnSpc>
              </a:pPr>
              <a:r>
                <a:rPr lang="en-US" sz="4339" spc="433">
                  <a:solidFill>
                    <a:srgbClr val="545454"/>
                  </a:solidFill>
                  <a:latin typeface="Roboto Bold"/>
                </a:rPr>
                <a:t>REPORT OF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7402" y="9194133"/>
            <a:ext cx="2711255" cy="389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4"/>
              </a:lnSpc>
              <a:spcBef>
                <a:spcPct val="0"/>
              </a:spcBef>
            </a:pPr>
            <a:r>
              <a:rPr lang="en-US" sz="2563" spc="256" dirty="0">
                <a:solidFill>
                  <a:srgbClr val="000000"/>
                </a:solidFill>
                <a:latin typeface="Roboto"/>
              </a:rPr>
              <a:t>Design by </a:t>
            </a:r>
            <a:r>
              <a:rPr lang="en-US" sz="2563" spc="256" dirty="0" err="1">
                <a:solidFill>
                  <a:srgbClr val="000000"/>
                </a:solidFill>
                <a:latin typeface="Roboto"/>
              </a:rPr>
              <a:t>Jafn</a:t>
            </a:r>
            <a:endParaRPr lang="en-US" sz="2563" spc="256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13784" y="8609259"/>
            <a:ext cx="2282652" cy="418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4"/>
              </a:lnSpc>
              <a:spcBef>
                <a:spcPct val="0"/>
              </a:spcBef>
            </a:pPr>
            <a:r>
              <a:rPr lang="en-US" sz="2563" spc="256">
                <a:solidFill>
                  <a:srgbClr val="000000"/>
                </a:solidFill>
                <a:latin typeface="Roboto"/>
              </a:rPr>
              <a:t>YYYY-MM-DD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3784" y="3909761"/>
            <a:ext cx="7142711" cy="67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5"/>
              </a:lnSpc>
              <a:spcBef>
                <a:spcPct val="0"/>
              </a:spcBef>
            </a:pPr>
            <a:r>
              <a:rPr lang="en-US" sz="4308" spc="430">
                <a:solidFill>
                  <a:srgbClr val="AA937B"/>
                </a:solidFill>
                <a:latin typeface="League Spartan"/>
              </a:rPr>
              <a:t>Subtitle of the report</a:t>
            </a:r>
          </a:p>
        </p:txBody>
      </p:sp>
      <p:grpSp>
        <p:nvGrpSpPr>
          <p:cNvPr id="14" name="Group 14"/>
          <p:cNvGrpSpPr/>
          <p:nvPr/>
        </p:nvGrpSpPr>
        <p:grpSpPr>
          <a:xfrm rot="-2129870">
            <a:off x="3820967" y="1481510"/>
            <a:ext cx="16723943" cy="6716716"/>
            <a:chOff x="0" y="0"/>
            <a:chExt cx="3130550" cy="12573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AA937B">
                <a:alpha val="12941"/>
              </a:srgbClr>
            </a:solid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82"/>
            <a:ext cx="18288000" cy="10530308"/>
            <a:chOff x="0" y="0"/>
            <a:chExt cx="3402471" cy="1959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59157"/>
            </a:xfrm>
            <a:custGeom>
              <a:avLst/>
              <a:gdLst/>
              <a:ahLst/>
              <a:cxnLst/>
              <a:rect l="l" t="t" r="r" b="b"/>
              <a:pathLst>
                <a:path w="3402471" h="1959157">
                  <a:moveTo>
                    <a:pt x="0" y="0"/>
                  </a:moveTo>
                  <a:lnTo>
                    <a:pt x="3402471" y="0"/>
                  </a:lnTo>
                  <a:lnTo>
                    <a:pt x="3402471" y="1959157"/>
                  </a:lnTo>
                  <a:lnTo>
                    <a:pt x="0" y="1959157"/>
                  </a:lnTo>
                  <a:close/>
                </a:path>
              </a:pathLst>
            </a:custGeom>
            <a:solidFill>
              <a:srgbClr val="BBAC9D"/>
            </a:solidFill>
          </p:spPr>
        </p:sp>
      </p:grpSp>
      <p:grpSp>
        <p:nvGrpSpPr>
          <p:cNvPr id="4" name="Group 4"/>
          <p:cNvGrpSpPr/>
          <p:nvPr/>
        </p:nvGrpSpPr>
        <p:grpSpPr>
          <a:xfrm rot="8946956">
            <a:off x="-3335302" y="4004024"/>
            <a:ext cx="11534934" cy="4632691"/>
            <a:chOff x="0" y="0"/>
            <a:chExt cx="3130550" cy="1257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D6D2C0">
                <a:alpha val="12941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3547029">
            <a:off x="3820967" y="1481510"/>
            <a:ext cx="16723943" cy="6716716"/>
            <a:chOff x="0" y="0"/>
            <a:chExt cx="3130550" cy="1257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D6D2C0">
                <a:alpha val="12941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22674" y="2242820"/>
            <a:ext cx="6303082" cy="1965033"/>
            <a:chOff x="0" y="0"/>
            <a:chExt cx="8404109" cy="2620044"/>
          </a:xfrm>
        </p:grpSpPr>
        <p:sp>
          <p:nvSpPr>
            <p:cNvPr id="9" name="TextBox 9"/>
            <p:cNvSpPr txBox="1"/>
            <p:nvPr/>
          </p:nvSpPr>
          <p:spPr>
            <a:xfrm>
              <a:off x="0" y="1150097"/>
              <a:ext cx="8404109" cy="146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59"/>
                </a:lnSpc>
              </a:pPr>
              <a:r>
                <a:rPr lang="en-US" sz="7087" spc="708">
                  <a:solidFill>
                    <a:srgbClr val="545454"/>
                  </a:solidFill>
                  <a:latin typeface="League Spartan"/>
                </a:rPr>
                <a:t>CONTENT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404109" cy="822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6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12726" y="6655214"/>
            <a:ext cx="277562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7583" y="6607589"/>
            <a:ext cx="2775620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51249" y="4495111"/>
            <a:ext cx="6542024" cy="67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85"/>
              </a:lnSpc>
              <a:spcBef>
                <a:spcPct val="0"/>
              </a:spcBef>
            </a:pPr>
            <a:r>
              <a:rPr lang="en-US" sz="4308" spc="430">
                <a:solidFill>
                  <a:srgbClr val="D6D2C0"/>
                </a:solidFill>
                <a:latin typeface="League Spartan"/>
              </a:rPr>
              <a:t>Detail information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03168" y="981075"/>
            <a:ext cx="1881664" cy="126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  <a:spcBef>
                <a:spcPct val="0"/>
              </a:spcBef>
            </a:pPr>
            <a:r>
              <a:rPr lang="en-US" sz="8000" spc="2848">
                <a:solidFill>
                  <a:srgbClr val="D6D2C0"/>
                </a:solidFill>
                <a:latin typeface="League Spartan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84832" y="3903830"/>
            <a:ext cx="247609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  <a:spcBef>
                <a:spcPct val="0"/>
              </a:spcBef>
            </a:pPr>
            <a:r>
              <a:rPr lang="en-US" sz="8000" spc="2848" dirty="0">
                <a:solidFill>
                  <a:srgbClr val="D6D2C0"/>
                </a:solidFill>
                <a:latin typeface="League Spartan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44493" y="7008705"/>
            <a:ext cx="247609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  <a:spcBef>
                <a:spcPct val="0"/>
              </a:spcBef>
            </a:pPr>
            <a:r>
              <a:rPr lang="en-US" sz="8000" spc="2848" dirty="0">
                <a:solidFill>
                  <a:srgbClr val="D6D2C0"/>
                </a:solidFill>
                <a:latin typeface="League Spartan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49575" y="1241425"/>
            <a:ext cx="6542024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4800" spc="480">
                <a:solidFill>
                  <a:srgbClr val="D6D2C0"/>
                </a:solidFill>
                <a:latin typeface="League Spartan"/>
              </a:rPr>
              <a:t>Title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51762" y="4119826"/>
            <a:ext cx="6542024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4800" spc="480">
                <a:solidFill>
                  <a:srgbClr val="D6D2C0"/>
                </a:solidFill>
                <a:latin typeface="League Spartan"/>
              </a:rPr>
              <a:t>Title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016988" y="7269055"/>
            <a:ext cx="6542024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4800" spc="480">
                <a:solidFill>
                  <a:srgbClr val="D6D2C0"/>
                </a:solidFill>
                <a:latin typeface="League Spartan"/>
              </a:rPr>
              <a:t>Title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796885">
            <a:off x="-3134842" y="2899695"/>
            <a:ext cx="15530042" cy="6237218"/>
            <a:chOff x="0" y="0"/>
            <a:chExt cx="3130550" cy="1257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BAC9D">
                <a:alpha val="12941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 rot="3596452">
            <a:off x="8897328" y="2271178"/>
            <a:ext cx="16723943" cy="6716716"/>
            <a:chOff x="0" y="0"/>
            <a:chExt cx="3130550" cy="1257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BAC9D">
                <a:alpha val="12941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76422" y="778244"/>
            <a:ext cx="5655639" cy="1497863"/>
            <a:chOff x="0" y="0"/>
            <a:chExt cx="7540852" cy="1997150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7540852" cy="1313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49"/>
                </a:lnSpc>
              </a:pPr>
              <a:r>
                <a:rPr lang="en-US" sz="6359" spc="635">
                  <a:solidFill>
                    <a:srgbClr val="545454"/>
                  </a:solidFill>
                  <a:latin typeface="League Spartan"/>
                </a:rPr>
                <a:t>TITLE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246670"/>
              <a:ext cx="7540852" cy="750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02"/>
                </a:lnSpc>
              </a:pPr>
              <a:r>
                <a:rPr lang="en-US" sz="3522" spc="352">
                  <a:solidFill>
                    <a:srgbClr val="545454"/>
                  </a:solidFill>
                  <a:latin typeface="Roboto"/>
                </a:rPr>
                <a:t>DETAIL INFORMATION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6422" y="3147993"/>
            <a:ext cx="9007627" cy="6371292"/>
            <a:chOff x="0" y="0"/>
            <a:chExt cx="12010170" cy="8495056"/>
          </a:xfrm>
        </p:grpSpPr>
        <p:sp>
          <p:nvSpPr>
            <p:cNvPr id="10" name="TextBox 10"/>
            <p:cNvSpPr txBox="1"/>
            <p:nvPr/>
          </p:nvSpPr>
          <p:spPr>
            <a:xfrm>
              <a:off x="585862" y="8087773"/>
              <a:ext cx="2284862" cy="40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870723" y="8087773"/>
              <a:ext cx="2284862" cy="40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155585" y="8087773"/>
              <a:ext cx="2284862" cy="40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440447" y="8087773"/>
              <a:ext cx="2284862" cy="40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725308" y="8087773"/>
              <a:ext cx="2284862" cy="40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/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585862" y="184592"/>
              <a:ext cx="11424308" cy="7787455"/>
              <a:chOff x="0" y="0"/>
              <a:chExt cx="15091176" cy="10287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-6350"/>
                <a:ext cx="1509117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5091177" h="12700">
                    <a:moveTo>
                      <a:pt x="0" y="0"/>
                    </a:moveTo>
                    <a:lnTo>
                      <a:pt x="15091177" y="0"/>
                    </a:lnTo>
                    <a:lnTo>
                      <a:pt x="1509117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2051050"/>
                <a:ext cx="1509117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5091177" h="12700">
                    <a:moveTo>
                      <a:pt x="0" y="0"/>
                    </a:moveTo>
                    <a:lnTo>
                      <a:pt x="15091177" y="0"/>
                    </a:lnTo>
                    <a:lnTo>
                      <a:pt x="1509117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4108450"/>
                <a:ext cx="1509117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5091177" h="12700">
                    <a:moveTo>
                      <a:pt x="0" y="0"/>
                    </a:moveTo>
                    <a:lnTo>
                      <a:pt x="15091177" y="0"/>
                    </a:lnTo>
                    <a:lnTo>
                      <a:pt x="1509117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6165850"/>
                <a:ext cx="1509117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5091177" h="12700">
                    <a:moveTo>
                      <a:pt x="0" y="0"/>
                    </a:moveTo>
                    <a:lnTo>
                      <a:pt x="15091177" y="0"/>
                    </a:lnTo>
                    <a:lnTo>
                      <a:pt x="1509117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8223250"/>
                <a:ext cx="1509117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5091177" h="12700">
                    <a:moveTo>
                      <a:pt x="0" y="0"/>
                    </a:moveTo>
                    <a:lnTo>
                      <a:pt x="15091177" y="0"/>
                    </a:lnTo>
                    <a:lnTo>
                      <a:pt x="1509117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10280650"/>
                <a:ext cx="15091177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5091177" h="12700">
                    <a:moveTo>
                      <a:pt x="0" y="0"/>
                    </a:moveTo>
                    <a:lnTo>
                      <a:pt x="15091177" y="0"/>
                    </a:lnTo>
                    <a:lnTo>
                      <a:pt x="15091177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0" y="-38100"/>
              <a:ext cx="432036" cy="40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43"/>
                </a:lnSpc>
              </a:pPr>
              <a:r>
                <a:rPr lang="en-US" sz="1816" dirty="0">
                  <a:solidFill>
                    <a:srgbClr val="000000"/>
                  </a:solidFill>
                  <a:latin typeface="cwTeXMing"/>
                </a:rPr>
                <a:t>50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519391"/>
              <a:ext cx="432036" cy="40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43"/>
                </a:lnSpc>
              </a:pPr>
              <a:r>
                <a:rPr lang="en-US" sz="1816">
                  <a:solidFill>
                    <a:srgbClr val="000000"/>
                  </a:solidFill>
                  <a:latin typeface="cwTeXMing"/>
                </a:rPr>
                <a:t>40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076882"/>
              <a:ext cx="432036" cy="40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43"/>
                </a:lnSpc>
              </a:pPr>
              <a:r>
                <a:rPr lang="en-US" sz="1816">
                  <a:solidFill>
                    <a:srgbClr val="000000"/>
                  </a:solidFill>
                  <a:latin typeface="cwTeXMing"/>
                </a:rPr>
                <a:t>30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634373"/>
              <a:ext cx="432036" cy="40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43"/>
                </a:lnSpc>
              </a:pPr>
              <a:r>
                <a:rPr lang="en-US" sz="1816">
                  <a:solidFill>
                    <a:srgbClr val="000000"/>
                  </a:solidFill>
                  <a:latin typeface="cwTeXMing"/>
                </a:rPr>
                <a:t>20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191864"/>
              <a:ext cx="432036" cy="40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43"/>
                </a:lnSpc>
              </a:pPr>
              <a:r>
                <a:rPr lang="en-US" sz="1816">
                  <a:solidFill>
                    <a:srgbClr val="000000"/>
                  </a:solidFill>
                  <a:latin typeface="cwTeXMing"/>
                </a:rPr>
                <a:t>10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75939" y="7749355"/>
              <a:ext cx="256097" cy="407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43"/>
                </a:lnSpc>
              </a:pPr>
              <a:r>
                <a:rPr lang="en-US" sz="1816">
                  <a:solidFill>
                    <a:srgbClr val="000000"/>
                  </a:solidFill>
                  <a:latin typeface="cwTeXMing"/>
                </a:rPr>
                <a:t>0 </a:t>
              </a:r>
            </a:p>
          </p:txBody>
        </p:sp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585862" y="184592"/>
              <a:ext cx="11424308" cy="7787455"/>
              <a:chOff x="0" y="0"/>
              <a:chExt cx="15091176" cy="10287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45618" y="7795965"/>
                <a:ext cx="3099782" cy="2554251"/>
              </a:xfrm>
              <a:custGeom>
                <a:avLst/>
                <a:gdLst/>
                <a:ahLst/>
                <a:cxnLst/>
                <a:rect l="l" t="t" r="r" b="b"/>
                <a:pathLst>
                  <a:path w="3099782" h="2554251">
                    <a:moveTo>
                      <a:pt x="127000" y="2491035"/>
                    </a:moveTo>
                    <a:cubicBezTo>
                      <a:pt x="126843" y="2456076"/>
                      <a:pt x="98459" y="2427819"/>
                      <a:pt x="63500" y="2427819"/>
                    </a:cubicBezTo>
                    <a:cubicBezTo>
                      <a:pt x="28540" y="2427819"/>
                      <a:pt x="156" y="2456076"/>
                      <a:pt x="0" y="2491035"/>
                    </a:cubicBezTo>
                    <a:cubicBezTo>
                      <a:pt x="156" y="2525994"/>
                      <a:pt x="28540" y="2554251"/>
                      <a:pt x="63500" y="2554251"/>
                    </a:cubicBezTo>
                    <a:cubicBezTo>
                      <a:pt x="98459" y="2554251"/>
                      <a:pt x="126843" y="2525994"/>
                      <a:pt x="127000" y="2491035"/>
                    </a:cubicBezTo>
                    <a:close/>
                    <a:moveTo>
                      <a:pt x="45453" y="2468880"/>
                    </a:moveTo>
                    <a:lnTo>
                      <a:pt x="81546" y="2513190"/>
                    </a:lnTo>
                    <a:lnTo>
                      <a:pt x="3099781" y="44310"/>
                    </a:lnTo>
                    <a:lnTo>
                      <a:pt x="3063688" y="0"/>
                    </a:lnTo>
                    <a:close/>
                  </a:path>
                </a:pathLst>
              </a:custGeom>
              <a:solidFill>
                <a:srgbClr val="AA937B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4463853" y="2454793"/>
                <a:ext cx="3106597" cy="5426543"/>
              </a:xfrm>
              <a:custGeom>
                <a:avLst/>
                <a:gdLst/>
                <a:ahLst/>
                <a:cxnLst/>
                <a:rect l="l" t="t" r="r" b="b"/>
                <a:pathLst>
                  <a:path w="3106597" h="5426543">
                    <a:moveTo>
                      <a:pt x="127000" y="5363327"/>
                    </a:moveTo>
                    <a:cubicBezTo>
                      <a:pt x="126844" y="5328368"/>
                      <a:pt x="98459" y="5300110"/>
                      <a:pt x="63500" y="5300110"/>
                    </a:cubicBezTo>
                    <a:cubicBezTo>
                      <a:pt x="28540" y="5300110"/>
                      <a:pt x="156" y="5328368"/>
                      <a:pt x="0" y="5363327"/>
                    </a:cubicBezTo>
                    <a:cubicBezTo>
                      <a:pt x="156" y="5398286"/>
                      <a:pt x="28540" y="5426543"/>
                      <a:pt x="63500" y="5426543"/>
                    </a:cubicBezTo>
                    <a:cubicBezTo>
                      <a:pt x="98459" y="5426543"/>
                      <a:pt x="126844" y="5398286"/>
                      <a:pt x="127000" y="5363327"/>
                    </a:cubicBezTo>
                    <a:close/>
                    <a:moveTo>
                      <a:pt x="38638" y="5349240"/>
                    </a:moveTo>
                    <a:lnTo>
                      <a:pt x="88361" y="5377413"/>
                    </a:lnTo>
                    <a:lnTo>
                      <a:pt x="3106597" y="28174"/>
                    </a:lnTo>
                    <a:lnTo>
                      <a:pt x="3056873" y="0"/>
                    </a:lnTo>
                    <a:close/>
                  </a:path>
                </a:pathLst>
              </a:custGeom>
              <a:solidFill>
                <a:srgbClr val="AA937B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7482087" y="2405663"/>
                <a:ext cx="3095372" cy="1734248"/>
              </a:xfrm>
              <a:custGeom>
                <a:avLst/>
                <a:gdLst/>
                <a:ahLst/>
                <a:cxnLst/>
                <a:rect l="l" t="t" r="r" b="b"/>
                <a:pathLst>
                  <a:path w="3095372" h="1734248">
                    <a:moveTo>
                      <a:pt x="127000" y="63217"/>
                    </a:moveTo>
                    <a:cubicBezTo>
                      <a:pt x="126844" y="28258"/>
                      <a:pt x="98460" y="0"/>
                      <a:pt x="63500" y="0"/>
                    </a:cubicBezTo>
                    <a:cubicBezTo>
                      <a:pt x="28541" y="0"/>
                      <a:pt x="157" y="28258"/>
                      <a:pt x="0" y="63217"/>
                    </a:cubicBezTo>
                    <a:cubicBezTo>
                      <a:pt x="157" y="98176"/>
                      <a:pt x="28541" y="126434"/>
                      <a:pt x="63500" y="126434"/>
                    </a:cubicBezTo>
                    <a:cubicBezTo>
                      <a:pt x="98460" y="126434"/>
                      <a:pt x="126844" y="98176"/>
                      <a:pt x="127000" y="63217"/>
                    </a:cubicBezTo>
                    <a:close/>
                    <a:moveTo>
                      <a:pt x="77138" y="38106"/>
                    </a:moveTo>
                    <a:lnTo>
                      <a:pt x="49864" y="88328"/>
                    </a:lnTo>
                    <a:lnTo>
                      <a:pt x="3068099" y="1734248"/>
                    </a:lnTo>
                    <a:lnTo>
                      <a:pt x="3095373" y="1684026"/>
                    </a:lnTo>
                    <a:close/>
                  </a:path>
                </a:pathLst>
              </a:custGeom>
              <a:solidFill>
                <a:srgbClr val="AA937B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10500323" y="3640103"/>
                <a:ext cx="3145235" cy="537913"/>
              </a:xfrm>
              <a:custGeom>
                <a:avLst/>
                <a:gdLst/>
                <a:ahLst/>
                <a:cxnLst/>
                <a:rect l="l" t="t" r="r" b="b"/>
                <a:pathLst>
                  <a:path w="3145235" h="537913">
                    <a:moveTo>
                      <a:pt x="127000" y="474697"/>
                    </a:moveTo>
                    <a:cubicBezTo>
                      <a:pt x="126843" y="439738"/>
                      <a:pt x="98460" y="411480"/>
                      <a:pt x="63500" y="411480"/>
                    </a:cubicBezTo>
                    <a:cubicBezTo>
                      <a:pt x="28540" y="411480"/>
                      <a:pt x="156" y="439738"/>
                      <a:pt x="0" y="474697"/>
                    </a:cubicBezTo>
                    <a:cubicBezTo>
                      <a:pt x="156" y="509656"/>
                      <a:pt x="28540" y="537914"/>
                      <a:pt x="63500" y="537914"/>
                    </a:cubicBezTo>
                    <a:cubicBezTo>
                      <a:pt x="98460" y="537914"/>
                      <a:pt x="126843" y="509656"/>
                      <a:pt x="127000" y="474697"/>
                    </a:cubicBezTo>
                    <a:close/>
                    <a:moveTo>
                      <a:pt x="59656" y="446382"/>
                    </a:moveTo>
                    <a:lnTo>
                      <a:pt x="67344" y="503012"/>
                    </a:lnTo>
                    <a:lnTo>
                      <a:pt x="3085580" y="91532"/>
                    </a:lnTo>
                    <a:lnTo>
                      <a:pt x="3077892" y="34902"/>
                    </a:lnTo>
                    <a:close/>
                    <a:moveTo>
                      <a:pt x="3145235" y="63217"/>
                    </a:moveTo>
                    <a:cubicBezTo>
                      <a:pt x="3145078" y="28258"/>
                      <a:pt x="3116694" y="0"/>
                      <a:pt x="3081735" y="0"/>
                    </a:cubicBezTo>
                    <a:cubicBezTo>
                      <a:pt x="3046776" y="0"/>
                      <a:pt x="3018391" y="28258"/>
                      <a:pt x="3018235" y="63217"/>
                    </a:cubicBezTo>
                    <a:cubicBezTo>
                      <a:pt x="3018391" y="98176"/>
                      <a:pt x="3046776" y="126434"/>
                      <a:pt x="3081735" y="126434"/>
                    </a:cubicBezTo>
                    <a:cubicBezTo>
                      <a:pt x="3116694" y="126434"/>
                      <a:pt x="3145078" y="98176"/>
                      <a:pt x="3145235" y="63217"/>
                    </a:cubicBezTo>
                    <a:close/>
                  </a:path>
                </a:pathLst>
              </a:custGeom>
              <a:solidFill>
                <a:srgbClr val="AA937B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1445618" y="7754903"/>
                <a:ext cx="3095372" cy="1734248"/>
              </a:xfrm>
              <a:custGeom>
                <a:avLst/>
                <a:gdLst/>
                <a:ahLst/>
                <a:cxnLst/>
                <a:rect l="l" t="t" r="r" b="b"/>
                <a:pathLst>
                  <a:path w="3095372" h="1734248">
                    <a:moveTo>
                      <a:pt x="127000" y="63217"/>
                    </a:moveTo>
                    <a:cubicBezTo>
                      <a:pt x="126843" y="28258"/>
                      <a:pt x="98459" y="0"/>
                      <a:pt x="63500" y="0"/>
                    </a:cubicBezTo>
                    <a:cubicBezTo>
                      <a:pt x="28540" y="0"/>
                      <a:pt x="156" y="28258"/>
                      <a:pt x="0" y="63217"/>
                    </a:cubicBezTo>
                    <a:cubicBezTo>
                      <a:pt x="156" y="98176"/>
                      <a:pt x="28540" y="126433"/>
                      <a:pt x="63500" y="126433"/>
                    </a:cubicBezTo>
                    <a:cubicBezTo>
                      <a:pt x="98459" y="126433"/>
                      <a:pt x="126843" y="98176"/>
                      <a:pt x="127000" y="63217"/>
                    </a:cubicBezTo>
                    <a:close/>
                    <a:moveTo>
                      <a:pt x="77136" y="38106"/>
                    </a:moveTo>
                    <a:lnTo>
                      <a:pt x="49863" y="88328"/>
                    </a:lnTo>
                    <a:lnTo>
                      <a:pt x="3068098" y="1734248"/>
                    </a:lnTo>
                    <a:lnTo>
                      <a:pt x="3095371" y="1684026"/>
                    </a:lnTo>
                    <a:close/>
                  </a:path>
                </a:pathLst>
              </a:custGeom>
              <a:solidFill>
                <a:srgbClr val="BBAC9D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4463853" y="6152845"/>
                <a:ext cx="3102757" cy="3374412"/>
              </a:xfrm>
              <a:custGeom>
                <a:avLst/>
                <a:gdLst/>
                <a:ahLst/>
                <a:cxnLst/>
                <a:rect l="l" t="t" r="r" b="b"/>
                <a:pathLst>
                  <a:path w="3102757" h="3374412">
                    <a:moveTo>
                      <a:pt x="127000" y="3311195"/>
                    </a:moveTo>
                    <a:cubicBezTo>
                      <a:pt x="126844" y="3276236"/>
                      <a:pt x="98459" y="3247979"/>
                      <a:pt x="63500" y="3247979"/>
                    </a:cubicBezTo>
                    <a:cubicBezTo>
                      <a:pt x="28540" y="3247979"/>
                      <a:pt x="156" y="3276236"/>
                      <a:pt x="0" y="3311195"/>
                    </a:cubicBezTo>
                    <a:cubicBezTo>
                      <a:pt x="156" y="3346154"/>
                      <a:pt x="28540" y="3374411"/>
                      <a:pt x="63500" y="3374411"/>
                    </a:cubicBezTo>
                    <a:cubicBezTo>
                      <a:pt x="98459" y="3374411"/>
                      <a:pt x="126844" y="3346154"/>
                      <a:pt x="127000" y="3311195"/>
                    </a:cubicBezTo>
                    <a:close/>
                    <a:moveTo>
                      <a:pt x="42478" y="3291840"/>
                    </a:moveTo>
                    <a:lnTo>
                      <a:pt x="84521" y="3330551"/>
                    </a:lnTo>
                    <a:lnTo>
                      <a:pt x="3102756" y="38710"/>
                    </a:lnTo>
                    <a:lnTo>
                      <a:pt x="3060713" y="0"/>
                    </a:lnTo>
                    <a:close/>
                  </a:path>
                </a:pathLst>
              </a:custGeom>
              <a:solidFill>
                <a:srgbClr val="BBAC9D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7482087" y="6108983"/>
                <a:ext cx="3090919" cy="1118975"/>
              </a:xfrm>
              <a:custGeom>
                <a:avLst/>
                <a:gdLst/>
                <a:ahLst/>
                <a:cxnLst/>
                <a:rect l="l" t="t" r="r" b="b"/>
                <a:pathLst>
                  <a:path w="3090919" h="1118975">
                    <a:moveTo>
                      <a:pt x="127000" y="63217"/>
                    </a:moveTo>
                    <a:cubicBezTo>
                      <a:pt x="126844" y="28258"/>
                      <a:pt x="98460" y="0"/>
                      <a:pt x="63500" y="0"/>
                    </a:cubicBezTo>
                    <a:cubicBezTo>
                      <a:pt x="28541" y="0"/>
                      <a:pt x="157" y="28258"/>
                      <a:pt x="0" y="63217"/>
                    </a:cubicBezTo>
                    <a:cubicBezTo>
                      <a:pt x="157" y="98176"/>
                      <a:pt x="28541" y="126434"/>
                      <a:pt x="63500" y="126434"/>
                    </a:cubicBezTo>
                    <a:cubicBezTo>
                      <a:pt x="98460" y="126434"/>
                      <a:pt x="126844" y="98176"/>
                      <a:pt x="127000" y="63217"/>
                    </a:cubicBezTo>
                    <a:close/>
                    <a:moveTo>
                      <a:pt x="72684" y="36158"/>
                    </a:moveTo>
                    <a:lnTo>
                      <a:pt x="54317" y="90276"/>
                    </a:lnTo>
                    <a:lnTo>
                      <a:pt x="3072552" y="1118976"/>
                    </a:lnTo>
                    <a:lnTo>
                      <a:pt x="3090920" y="1064858"/>
                    </a:lnTo>
                    <a:close/>
                  </a:path>
                </a:pathLst>
              </a:custGeom>
              <a:solidFill>
                <a:srgbClr val="BBAC9D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10500323" y="-63217"/>
                <a:ext cx="3145235" cy="7327333"/>
              </a:xfrm>
              <a:custGeom>
                <a:avLst/>
                <a:gdLst/>
                <a:ahLst/>
                <a:cxnLst/>
                <a:rect l="l" t="t" r="r" b="b"/>
                <a:pathLst>
                  <a:path w="3145235" h="7327333">
                    <a:moveTo>
                      <a:pt x="127000" y="7264117"/>
                    </a:moveTo>
                    <a:cubicBezTo>
                      <a:pt x="126843" y="7229158"/>
                      <a:pt x="98460" y="7200901"/>
                      <a:pt x="63500" y="7200901"/>
                    </a:cubicBezTo>
                    <a:cubicBezTo>
                      <a:pt x="28540" y="7200901"/>
                      <a:pt x="156" y="7229158"/>
                      <a:pt x="0" y="7264117"/>
                    </a:cubicBezTo>
                    <a:cubicBezTo>
                      <a:pt x="156" y="7299076"/>
                      <a:pt x="28540" y="7327333"/>
                      <a:pt x="63500" y="7327333"/>
                    </a:cubicBezTo>
                    <a:cubicBezTo>
                      <a:pt x="98460" y="7327333"/>
                      <a:pt x="126843" y="7299076"/>
                      <a:pt x="127000" y="7264117"/>
                    </a:cubicBezTo>
                    <a:close/>
                    <a:moveTo>
                      <a:pt x="37163" y="7253032"/>
                    </a:moveTo>
                    <a:lnTo>
                      <a:pt x="89837" y="7275202"/>
                    </a:lnTo>
                    <a:lnTo>
                      <a:pt x="3108073" y="74303"/>
                    </a:lnTo>
                    <a:lnTo>
                      <a:pt x="3055398" y="52131"/>
                    </a:lnTo>
                    <a:close/>
                    <a:moveTo>
                      <a:pt x="3145235" y="63217"/>
                    </a:moveTo>
                    <a:lnTo>
                      <a:pt x="3145235" y="63217"/>
                    </a:lnTo>
                    <a:cubicBezTo>
                      <a:pt x="3145078" y="28258"/>
                      <a:pt x="3116694" y="0"/>
                      <a:pt x="3081735" y="0"/>
                    </a:cubicBezTo>
                    <a:cubicBezTo>
                      <a:pt x="3046776" y="0"/>
                      <a:pt x="3018391" y="28258"/>
                      <a:pt x="3018235" y="63217"/>
                    </a:cubicBezTo>
                    <a:lnTo>
                      <a:pt x="3018235" y="63217"/>
                    </a:lnTo>
                    <a:cubicBezTo>
                      <a:pt x="3018391" y="98176"/>
                      <a:pt x="3046776" y="126434"/>
                      <a:pt x="3081735" y="126434"/>
                    </a:cubicBezTo>
                    <a:cubicBezTo>
                      <a:pt x="3116694" y="126434"/>
                      <a:pt x="3145078" y="98176"/>
                      <a:pt x="3145235" y="63217"/>
                    </a:cubicBezTo>
                    <a:close/>
                  </a:path>
                </a:pathLst>
              </a:custGeom>
              <a:solidFill>
                <a:srgbClr val="BBAC9D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1445618" y="4092645"/>
                <a:ext cx="3099782" cy="2554252"/>
              </a:xfrm>
              <a:custGeom>
                <a:avLst/>
                <a:gdLst/>
                <a:ahLst/>
                <a:cxnLst/>
                <a:rect l="l" t="t" r="r" b="b"/>
                <a:pathLst>
                  <a:path w="3099782" h="2554252">
                    <a:moveTo>
                      <a:pt x="127000" y="2491035"/>
                    </a:moveTo>
                    <a:cubicBezTo>
                      <a:pt x="126843" y="2456076"/>
                      <a:pt x="98459" y="2427819"/>
                      <a:pt x="63500" y="2427819"/>
                    </a:cubicBezTo>
                    <a:cubicBezTo>
                      <a:pt x="28540" y="2427819"/>
                      <a:pt x="156" y="2456076"/>
                      <a:pt x="0" y="2491035"/>
                    </a:cubicBezTo>
                    <a:cubicBezTo>
                      <a:pt x="156" y="2525994"/>
                      <a:pt x="28540" y="2554252"/>
                      <a:pt x="63500" y="2554252"/>
                    </a:cubicBezTo>
                    <a:cubicBezTo>
                      <a:pt x="98459" y="2554252"/>
                      <a:pt x="126843" y="2525994"/>
                      <a:pt x="127000" y="2491035"/>
                    </a:cubicBezTo>
                    <a:close/>
                    <a:moveTo>
                      <a:pt x="45453" y="2468880"/>
                    </a:moveTo>
                    <a:lnTo>
                      <a:pt x="81546" y="2513190"/>
                    </a:lnTo>
                    <a:lnTo>
                      <a:pt x="3099781" y="44310"/>
                    </a:lnTo>
                    <a:lnTo>
                      <a:pt x="306368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4463853" y="4051583"/>
                <a:ext cx="3090919" cy="1118975"/>
              </a:xfrm>
              <a:custGeom>
                <a:avLst/>
                <a:gdLst/>
                <a:ahLst/>
                <a:cxnLst/>
                <a:rect l="l" t="t" r="r" b="b"/>
                <a:pathLst>
                  <a:path w="3090919" h="1118975">
                    <a:moveTo>
                      <a:pt x="127000" y="63217"/>
                    </a:moveTo>
                    <a:cubicBezTo>
                      <a:pt x="126844" y="28258"/>
                      <a:pt x="98459" y="0"/>
                      <a:pt x="63500" y="0"/>
                    </a:cubicBezTo>
                    <a:cubicBezTo>
                      <a:pt x="28540" y="0"/>
                      <a:pt x="156" y="28258"/>
                      <a:pt x="0" y="63217"/>
                    </a:cubicBezTo>
                    <a:cubicBezTo>
                      <a:pt x="156" y="98176"/>
                      <a:pt x="28540" y="126434"/>
                      <a:pt x="63500" y="126434"/>
                    </a:cubicBezTo>
                    <a:cubicBezTo>
                      <a:pt x="98459" y="126434"/>
                      <a:pt x="126844" y="98176"/>
                      <a:pt x="127000" y="63217"/>
                    </a:cubicBezTo>
                    <a:close/>
                    <a:moveTo>
                      <a:pt x="72684" y="36158"/>
                    </a:moveTo>
                    <a:lnTo>
                      <a:pt x="54316" y="90276"/>
                    </a:lnTo>
                    <a:lnTo>
                      <a:pt x="3072551" y="1118976"/>
                    </a:lnTo>
                    <a:lnTo>
                      <a:pt x="3090918" y="106485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7482087" y="2037377"/>
                <a:ext cx="3102122" cy="3169339"/>
              </a:xfrm>
              <a:custGeom>
                <a:avLst/>
                <a:gdLst/>
                <a:ahLst/>
                <a:cxnLst/>
                <a:rect l="l" t="t" r="r" b="b"/>
                <a:pathLst>
                  <a:path w="3102122" h="3169339">
                    <a:moveTo>
                      <a:pt x="127000" y="3106123"/>
                    </a:moveTo>
                    <a:cubicBezTo>
                      <a:pt x="126844" y="3071164"/>
                      <a:pt x="98460" y="3042906"/>
                      <a:pt x="63500" y="3042906"/>
                    </a:cubicBezTo>
                    <a:cubicBezTo>
                      <a:pt x="28541" y="3042906"/>
                      <a:pt x="157" y="3071164"/>
                      <a:pt x="0" y="3106123"/>
                    </a:cubicBezTo>
                    <a:cubicBezTo>
                      <a:pt x="157" y="3141082"/>
                      <a:pt x="28541" y="3169340"/>
                      <a:pt x="63500" y="3169340"/>
                    </a:cubicBezTo>
                    <a:cubicBezTo>
                      <a:pt x="98460" y="3169340"/>
                      <a:pt x="126844" y="3141082"/>
                      <a:pt x="127000" y="3106123"/>
                    </a:cubicBezTo>
                    <a:close/>
                    <a:moveTo>
                      <a:pt x="43114" y="3086101"/>
                    </a:moveTo>
                    <a:lnTo>
                      <a:pt x="83888" y="3126145"/>
                    </a:lnTo>
                    <a:lnTo>
                      <a:pt x="3102123" y="40046"/>
                    </a:lnTo>
                    <a:lnTo>
                      <a:pt x="306134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10500323" y="1582703"/>
                <a:ext cx="3145235" cy="537913"/>
              </a:xfrm>
              <a:custGeom>
                <a:avLst/>
                <a:gdLst/>
                <a:ahLst/>
                <a:cxnLst/>
                <a:rect l="l" t="t" r="r" b="b"/>
                <a:pathLst>
                  <a:path w="3145235" h="537913">
                    <a:moveTo>
                      <a:pt x="127000" y="474697"/>
                    </a:moveTo>
                    <a:cubicBezTo>
                      <a:pt x="126843" y="439738"/>
                      <a:pt x="98460" y="411480"/>
                      <a:pt x="63500" y="411480"/>
                    </a:cubicBezTo>
                    <a:cubicBezTo>
                      <a:pt x="28540" y="411480"/>
                      <a:pt x="156" y="439738"/>
                      <a:pt x="0" y="474697"/>
                    </a:cubicBezTo>
                    <a:cubicBezTo>
                      <a:pt x="156" y="509656"/>
                      <a:pt x="28540" y="537914"/>
                      <a:pt x="63500" y="537914"/>
                    </a:cubicBezTo>
                    <a:cubicBezTo>
                      <a:pt x="98460" y="537914"/>
                      <a:pt x="126843" y="509656"/>
                      <a:pt x="127000" y="474697"/>
                    </a:cubicBezTo>
                    <a:close/>
                    <a:moveTo>
                      <a:pt x="59656" y="446382"/>
                    </a:moveTo>
                    <a:lnTo>
                      <a:pt x="67344" y="503012"/>
                    </a:lnTo>
                    <a:lnTo>
                      <a:pt x="3085580" y="91532"/>
                    </a:lnTo>
                    <a:lnTo>
                      <a:pt x="3077892" y="34902"/>
                    </a:lnTo>
                    <a:close/>
                    <a:moveTo>
                      <a:pt x="3145235" y="63217"/>
                    </a:moveTo>
                    <a:cubicBezTo>
                      <a:pt x="3145078" y="28258"/>
                      <a:pt x="3116694" y="0"/>
                      <a:pt x="3081735" y="0"/>
                    </a:cubicBezTo>
                    <a:cubicBezTo>
                      <a:pt x="3046776" y="0"/>
                      <a:pt x="3018391" y="28258"/>
                      <a:pt x="3018235" y="63217"/>
                    </a:cubicBezTo>
                    <a:cubicBezTo>
                      <a:pt x="3018391" y="98176"/>
                      <a:pt x="3046776" y="126434"/>
                      <a:pt x="3081735" y="126434"/>
                    </a:cubicBezTo>
                    <a:cubicBezTo>
                      <a:pt x="3116694" y="126434"/>
                      <a:pt x="3145078" y="98176"/>
                      <a:pt x="3145235" y="6321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41" name="TextBox 41"/>
          <p:cNvSpPr txBox="1"/>
          <p:nvPr/>
        </p:nvSpPr>
        <p:spPr>
          <a:xfrm>
            <a:off x="11089911" y="3119418"/>
            <a:ext cx="5655639" cy="63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4000" spc="400">
                <a:solidFill>
                  <a:srgbClr val="8B7864"/>
                </a:solidFill>
                <a:latin typeface="League Spartan"/>
              </a:rPr>
              <a:t>Title of the chart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089911" y="3941090"/>
            <a:ext cx="5655639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999" spc="299">
                <a:solidFill>
                  <a:srgbClr val="AA937B"/>
                </a:solidFill>
                <a:latin typeface="Roboto"/>
              </a:rPr>
              <a:t>SUBTITLE OF THE CHART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791118" y="4972050"/>
            <a:ext cx="5783693" cy="394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5219"/>
              </a:lnSpc>
              <a:buFont typeface="Arial"/>
              <a:buChar char="•"/>
            </a:pPr>
            <a:r>
              <a:rPr lang="en-US" sz="2999" spc="299">
                <a:solidFill>
                  <a:srgbClr val="AA937B"/>
                </a:solidFill>
                <a:latin typeface="Roboto Bold"/>
              </a:rPr>
              <a:t>THE POINT OF THE CHART</a:t>
            </a:r>
          </a:p>
          <a:p>
            <a:pPr marL="647700" lvl="1" indent="-323850">
              <a:lnSpc>
                <a:spcPts val="5219"/>
              </a:lnSpc>
              <a:buFont typeface="Arial"/>
              <a:buChar char="•"/>
            </a:pPr>
            <a:r>
              <a:rPr lang="en-US" sz="2999" spc="299">
                <a:solidFill>
                  <a:srgbClr val="AA937B"/>
                </a:solidFill>
                <a:latin typeface="Roboto Bold"/>
              </a:rPr>
              <a:t>THE POINT OF THE CHART</a:t>
            </a:r>
          </a:p>
          <a:p>
            <a:pPr marL="647700" lvl="1" indent="-323850" algn="l">
              <a:lnSpc>
                <a:spcPts val="5219"/>
              </a:lnSpc>
              <a:buFont typeface="Arial"/>
              <a:buChar char="•"/>
            </a:pPr>
            <a:r>
              <a:rPr lang="en-US" sz="2999" spc="299">
                <a:solidFill>
                  <a:srgbClr val="AA937B"/>
                </a:solidFill>
                <a:latin typeface="Roboto Bold"/>
              </a:rPr>
              <a:t>THE POINT OF THE CHART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AC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386735">
            <a:off x="-3134842" y="2899695"/>
            <a:ext cx="15530042" cy="6237218"/>
            <a:chOff x="0" y="0"/>
            <a:chExt cx="3130550" cy="1257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D6D2C0">
                <a:alpha val="12941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 rot="7739443">
            <a:off x="10075743" y="3380980"/>
            <a:ext cx="16723943" cy="6716716"/>
            <a:chOff x="0" y="0"/>
            <a:chExt cx="3130550" cy="1257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D6D2C0">
                <a:alpha val="12941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376626" y="3864986"/>
            <a:ext cx="5910804" cy="4875824"/>
            <a:chOff x="0" y="0"/>
            <a:chExt cx="4141470" cy="3416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1470" cy="3416300"/>
            </a:xfrm>
            <a:custGeom>
              <a:avLst/>
              <a:gdLst/>
              <a:ahLst/>
              <a:cxnLst/>
              <a:rect l="l" t="t" r="r" b="b"/>
              <a:pathLst>
                <a:path w="4141470" h="3416300">
                  <a:moveTo>
                    <a:pt x="2693670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4141470" y="3416300"/>
                  </a:lnTo>
                  <a:lnTo>
                    <a:pt x="4141470" y="0"/>
                  </a:lnTo>
                  <a:lnTo>
                    <a:pt x="2693670" y="0"/>
                  </a:lnTo>
                  <a:close/>
                  <a:moveTo>
                    <a:pt x="4116070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4116070" y="25400"/>
                  </a:lnTo>
                  <a:lnTo>
                    <a:pt x="4116070" y="3390900"/>
                  </a:lnTo>
                  <a:close/>
                  <a:moveTo>
                    <a:pt x="2693670" y="177800"/>
                  </a:moveTo>
                  <a:lnTo>
                    <a:pt x="3963670" y="177800"/>
                  </a:lnTo>
                  <a:lnTo>
                    <a:pt x="3963670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2693670" y="17780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6188598" y="3864986"/>
            <a:ext cx="5910804" cy="4875824"/>
            <a:chOff x="0" y="0"/>
            <a:chExt cx="4141470" cy="3416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1470" cy="3416300"/>
            </a:xfrm>
            <a:custGeom>
              <a:avLst/>
              <a:gdLst/>
              <a:ahLst/>
              <a:cxnLst/>
              <a:rect l="l" t="t" r="r" b="b"/>
              <a:pathLst>
                <a:path w="4141470" h="3416300">
                  <a:moveTo>
                    <a:pt x="2693670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4141470" y="3416300"/>
                  </a:lnTo>
                  <a:lnTo>
                    <a:pt x="4141470" y="0"/>
                  </a:lnTo>
                  <a:lnTo>
                    <a:pt x="2693670" y="0"/>
                  </a:lnTo>
                  <a:close/>
                  <a:moveTo>
                    <a:pt x="4116070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4116070" y="25400"/>
                  </a:lnTo>
                  <a:lnTo>
                    <a:pt x="4116070" y="3390900"/>
                  </a:lnTo>
                  <a:close/>
                  <a:moveTo>
                    <a:pt x="2693670" y="177800"/>
                  </a:moveTo>
                  <a:lnTo>
                    <a:pt x="3963670" y="177800"/>
                  </a:lnTo>
                  <a:lnTo>
                    <a:pt x="3963670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2693670" y="17780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11865986" y="3864986"/>
            <a:ext cx="5910804" cy="4875824"/>
            <a:chOff x="0" y="0"/>
            <a:chExt cx="4141470" cy="34163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41470" cy="3416300"/>
            </a:xfrm>
            <a:custGeom>
              <a:avLst/>
              <a:gdLst/>
              <a:ahLst/>
              <a:cxnLst/>
              <a:rect l="l" t="t" r="r" b="b"/>
              <a:pathLst>
                <a:path w="4141470" h="3416300">
                  <a:moveTo>
                    <a:pt x="2693670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4141470" y="3416300"/>
                  </a:lnTo>
                  <a:lnTo>
                    <a:pt x="4141470" y="0"/>
                  </a:lnTo>
                  <a:lnTo>
                    <a:pt x="2693670" y="0"/>
                  </a:lnTo>
                  <a:close/>
                  <a:moveTo>
                    <a:pt x="4116070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4116070" y="25400"/>
                  </a:lnTo>
                  <a:lnTo>
                    <a:pt x="4116070" y="3390900"/>
                  </a:lnTo>
                  <a:close/>
                  <a:moveTo>
                    <a:pt x="2693670" y="177800"/>
                  </a:moveTo>
                  <a:lnTo>
                    <a:pt x="3963670" y="177800"/>
                  </a:lnTo>
                  <a:lnTo>
                    <a:pt x="3963670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2693670" y="17780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1882" y="4473353"/>
            <a:ext cx="1340293" cy="13402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13167" y="4473353"/>
            <a:ext cx="1461665" cy="13872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75273" y="4448552"/>
            <a:ext cx="1692229" cy="1436857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676422" y="778244"/>
            <a:ext cx="5655639" cy="1497863"/>
            <a:chOff x="0" y="0"/>
            <a:chExt cx="7540852" cy="199715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7540852" cy="1313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49"/>
                </a:lnSpc>
              </a:pPr>
              <a:r>
                <a:rPr lang="en-US" sz="6359" spc="635">
                  <a:solidFill>
                    <a:srgbClr val="545454"/>
                  </a:solidFill>
                  <a:latin typeface="League Spartan"/>
                </a:rPr>
                <a:t>TITLE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246670"/>
              <a:ext cx="7540852" cy="750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02"/>
                </a:lnSpc>
              </a:pPr>
              <a:r>
                <a:rPr lang="en-US" sz="3522" spc="352">
                  <a:solidFill>
                    <a:srgbClr val="545454"/>
                  </a:solidFill>
                  <a:latin typeface="Roboto"/>
                </a:rPr>
                <a:t>DETAIL INFORMATION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019822" y="6710763"/>
            <a:ext cx="259177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4800" spc="480" dirty="0">
                <a:solidFill>
                  <a:srgbClr val="D6D2C0"/>
                </a:solidFill>
                <a:latin typeface="League Spartan"/>
              </a:rPr>
              <a:t>person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59354" y="6710763"/>
            <a:ext cx="2054423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4800" spc="480">
                <a:solidFill>
                  <a:srgbClr val="D6D2C0"/>
                </a:solidFill>
                <a:latin typeface="League Spartan"/>
              </a:rPr>
              <a:t>email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47930" y="6710763"/>
            <a:ext cx="2946916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4800" spc="480">
                <a:solidFill>
                  <a:srgbClr val="D6D2C0"/>
                </a:solidFill>
                <a:latin typeface="League Spartan"/>
              </a:rPr>
              <a:t>address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AC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252896">
            <a:off x="-3815505" y="2024891"/>
            <a:ext cx="15530042" cy="6237218"/>
            <a:chOff x="0" y="0"/>
            <a:chExt cx="3130550" cy="1257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D6D2C0">
                <a:alpha val="12941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 rot="-9536908">
            <a:off x="6032156" y="2689066"/>
            <a:ext cx="16723943" cy="6716716"/>
            <a:chOff x="0" y="0"/>
            <a:chExt cx="3130550" cy="1257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D6D2C0">
                <a:alpha val="12941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48869" y="4154871"/>
            <a:ext cx="4365100" cy="4653338"/>
            <a:chOff x="0" y="0"/>
            <a:chExt cx="5199974" cy="55433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99974" cy="5543340"/>
            </a:xfrm>
            <a:custGeom>
              <a:avLst/>
              <a:gdLst/>
              <a:ahLst/>
              <a:cxnLst/>
              <a:rect l="l" t="t" r="r" b="b"/>
              <a:pathLst>
                <a:path w="5199974" h="5543340">
                  <a:moveTo>
                    <a:pt x="5036144" y="0"/>
                  </a:moveTo>
                  <a:lnTo>
                    <a:pt x="0" y="0"/>
                  </a:lnTo>
                  <a:lnTo>
                    <a:pt x="0" y="5543340"/>
                  </a:lnTo>
                  <a:lnTo>
                    <a:pt x="76200" y="5543340"/>
                  </a:lnTo>
                  <a:lnTo>
                    <a:pt x="76200" y="76200"/>
                  </a:lnTo>
                  <a:lnTo>
                    <a:pt x="5199974" y="76200"/>
                  </a:lnTo>
                  <a:lnTo>
                    <a:pt x="5199974" y="0"/>
                  </a:lnTo>
                  <a:close/>
                </a:path>
              </a:pathLst>
            </a:custGeom>
            <a:solidFill>
              <a:srgbClr val="8B786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76422" y="851742"/>
            <a:ext cx="5655639" cy="1497863"/>
            <a:chOff x="0" y="0"/>
            <a:chExt cx="7540852" cy="1997150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"/>
              <a:ext cx="7540852" cy="1313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49"/>
                </a:lnSpc>
              </a:pPr>
              <a:r>
                <a:rPr lang="en-US" sz="6359" spc="635">
                  <a:solidFill>
                    <a:srgbClr val="545454"/>
                  </a:solidFill>
                  <a:latin typeface="League Spartan"/>
                </a:rPr>
                <a:t>TITLE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46670"/>
              <a:ext cx="7540852" cy="750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02"/>
                </a:lnSpc>
              </a:pPr>
              <a:r>
                <a:rPr lang="en-US" sz="3522" spc="352">
                  <a:solidFill>
                    <a:srgbClr val="545454"/>
                  </a:solidFill>
                  <a:latin typeface="Roboto"/>
                </a:rPr>
                <a:t>DETAIL INFORMATION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4558088" y="4309545"/>
            <a:ext cx="4667705" cy="4354545"/>
            <a:chOff x="0" y="0"/>
            <a:chExt cx="5560456" cy="5187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60456" cy="5187400"/>
            </a:xfrm>
            <a:custGeom>
              <a:avLst/>
              <a:gdLst/>
              <a:ahLst/>
              <a:cxnLst/>
              <a:rect l="l" t="t" r="r" b="b"/>
              <a:pathLst>
                <a:path w="5560456" h="5187400">
                  <a:moveTo>
                    <a:pt x="5396626" y="0"/>
                  </a:moveTo>
                  <a:lnTo>
                    <a:pt x="0" y="0"/>
                  </a:lnTo>
                  <a:lnTo>
                    <a:pt x="0" y="5187400"/>
                  </a:lnTo>
                  <a:lnTo>
                    <a:pt x="76200" y="5187400"/>
                  </a:lnTo>
                  <a:lnTo>
                    <a:pt x="76200" y="76200"/>
                  </a:lnTo>
                  <a:lnTo>
                    <a:pt x="5560456" y="76200"/>
                  </a:lnTo>
                  <a:lnTo>
                    <a:pt x="5560456" y="0"/>
                  </a:lnTo>
                  <a:close/>
                </a:path>
              </a:pathLst>
            </a:custGeom>
            <a:solidFill>
              <a:srgbClr val="8B7864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9350862" y="4165426"/>
            <a:ext cx="4365100" cy="4653338"/>
            <a:chOff x="0" y="0"/>
            <a:chExt cx="5199974" cy="55433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99974" cy="5543340"/>
            </a:xfrm>
            <a:custGeom>
              <a:avLst/>
              <a:gdLst/>
              <a:ahLst/>
              <a:cxnLst/>
              <a:rect l="l" t="t" r="r" b="b"/>
              <a:pathLst>
                <a:path w="5199974" h="5543340">
                  <a:moveTo>
                    <a:pt x="5036144" y="0"/>
                  </a:moveTo>
                  <a:lnTo>
                    <a:pt x="0" y="0"/>
                  </a:lnTo>
                  <a:lnTo>
                    <a:pt x="0" y="5543340"/>
                  </a:lnTo>
                  <a:lnTo>
                    <a:pt x="76200" y="5543340"/>
                  </a:lnTo>
                  <a:lnTo>
                    <a:pt x="76200" y="76200"/>
                  </a:lnTo>
                  <a:lnTo>
                    <a:pt x="5199974" y="76200"/>
                  </a:lnTo>
                  <a:lnTo>
                    <a:pt x="5199974" y="0"/>
                  </a:lnTo>
                  <a:close/>
                </a:path>
              </a:pathLst>
            </a:custGeom>
            <a:solidFill>
              <a:srgbClr val="8B7864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10800000">
            <a:off x="13806714" y="4370355"/>
            <a:ext cx="4667705" cy="4354545"/>
            <a:chOff x="0" y="0"/>
            <a:chExt cx="5560456" cy="5187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560456" cy="5187400"/>
            </a:xfrm>
            <a:custGeom>
              <a:avLst/>
              <a:gdLst/>
              <a:ahLst/>
              <a:cxnLst/>
              <a:rect l="l" t="t" r="r" b="b"/>
              <a:pathLst>
                <a:path w="5560456" h="5187400">
                  <a:moveTo>
                    <a:pt x="5396626" y="0"/>
                  </a:moveTo>
                  <a:lnTo>
                    <a:pt x="0" y="0"/>
                  </a:lnTo>
                  <a:lnTo>
                    <a:pt x="0" y="5187400"/>
                  </a:lnTo>
                  <a:lnTo>
                    <a:pt x="76200" y="5187400"/>
                  </a:lnTo>
                  <a:lnTo>
                    <a:pt x="76200" y="76200"/>
                  </a:lnTo>
                  <a:lnTo>
                    <a:pt x="5560456" y="76200"/>
                  </a:lnTo>
                  <a:lnTo>
                    <a:pt x="5560456" y="0"/>
                  </a:lnTo>
                  <a:close/>
                </a:path>
              </a:pathLst>
            </a:custGeom>
            <a:solidFill>
              <a:srgbClr val="8B7864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676422" y="3284115"/>
            <a:ext cx="2732570" cy="704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3"/>
              </a:lnSpc>
              <a:spcBef>
                <a:spcPct val="0"/>
              </a:spcBef>
            </a:pPr>
            <a:r>
              <a:rPr lang="en-US" sz="4435" spc="443" dirty="0">
                <a:solidFill>
                  <a:srgbClr val="8B7864"/>
                </a:solidFill>
                <a:latin typeface="League Spartan"/>
              </a:rPr>
              <a:t>STEP 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93008" y="9093316"/>
            <a:ext cx="2797865" cy="70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3"/>
              </a:lnSpc>
              <a:spcBef>
                <a:spcPct val="0"/>
              </a:spcBef>
            </a:pPr>
            <a:r>
              <a:rPr lang="en-US" sz="4435" spc="443">
                <a:solidFill>
                  <a:srgbClr val="8B7864"/>
                </a:solidFill>
                <a:latin typeface="League Spartan"/>
              </a:rPr>
              <a:t>STEP 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59287" y="3284115"/>
            <a:ext cx="2748249" cy="70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3"/>
              </a:lnSpc>
              <a:spcBef>
                <a:spcPct val="0"/>
              </a:spcBef>
            </a:pPr>
            <a:r>
              <a:rPr lang="en-US" sz="4435" spc="443">
                <a:solidFill>
                  <a:srgbClr val="8B7864"/>
                </a:solidFill>
                <a:latin typeface="League Spartan"/>
              </a:rPr>
              <a:t>STEP 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050567" y="9093316"/>
            <a:ext cx="2748799" cy="70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3"/>
              </a:lnSpc>
              <a:spcBef>
                <a:spcPct val="0"/>
              </a:spcBef>
            </a:pPr>
            <a:r>
              <a:rPr lang="en-US" sz="4435" spc="443">
                <a:solidFill>
                  <a:srgbClr val="8B7864"/>
                </a:solidFill>
                <a:latin typeface="League Spartan"/>
              </a:rPr>
              <a:t>STEP 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9804" y="4697902"/>
            <a:ext cx="4003231" cy="3569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124"/>
              </a:lnSpc>
              <a:buFont typeface="Arial"/>
              <a:buChar char="•"/>
            </a:pPr>
            <a:r>
              <a:rPr lang="en-US" sz="2500" spc="250">
                <a:solidFill>
                  <a:srgbClr val="AA937B"/>
                </a:solidFill>
                <a:latin typeface="Roboto Bold"/>
              </a:rPr>
              <a:t>DESCRIPTION THE STEP 01 AND HOW TO DO IT NEXT.</a:t>
            </a:r>
          </a:p>
          <a:p>
            <a:pPr marL="539749" lvl="1" indent="-269875">
              <a:lnSpc>
                <a:spcPts val="3124"/>
              </a:lnSpc>
              <a:buFont typeface="Arial"/>
              <a:buChar char="•"/>
            </a:pPr>
            <a:r>
              <a:rPr lang="en-US" sz="2499" spc="249">
                <a:solidFill>
                  <a:srgbClr val="AA937B"/>
                </a:solidFill>
                <a:latin typeface="Roboto Bold"/>
              </a:rPr>
              <a:t>DESCRIPTION THE STEP 01 AND HOW TO DO IT NEXT.</a:t>
            </a:r>
          </a:p>
          <a:p>
            <a:pPr marL="539750" lvl="1" indent="-269875" algn="l">
              <a:lnSpc>
                <a:spcPts val="3125"/>
              </a:lnSpc>
              <a:buFont typeface="Arial"/>
              <a:buChar char="•"/>
            </a:pPr>
            <a:r>
              <a:rPr lang="en-US" sz="2499" spc="249">
                <a:solidFill>
                  <a:srgbClr val="AA937B"/>
                </a:solidFill>
                <a:latin typeface="Roboto Bold"/>
              </a:rPr>
              <a:t>DESCRIPTION THE STEP 01 AND HOW TO DO IT NEXT.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90325" y="4697902"/>
            <a:ext cx="4003231" cy="3569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124"/>
              </a:lnSpc>
              <a:buFont typeface="Arial"/>
              <a:buChar char="•"/>
            </a:pPr>
            <a:r>
              <a:rPr lang="en-US" sz="2500" spc="250">
                <a:solidFill>
                  <a:srgbClr val="AA937B"/>
                </a:solidFill>
                <a:latin typeface="Roboto Bold"/>
              </a:rPr>
              <a:t>DESCRIPTION THE STEP 02 AND HOW TO DO IT NEXT.</a:t>
            </a:r>
          </a:p>
          <a:p>
            <a:pPr marL="539749" lvl="1" indent="-269875">
              <a:lnSpc>
                <a:spcPts val="3124"/>
              </a:lnSpc>
              <a:buFont typeface="Arial"/>
              <a:buChar char="•"/>
            </a:pPr>
            <a:r>
              <a:rPr lang="en-US" sz="2499" spc="249">
                <a:solidFill>
                  <a:srgbClr val="AA937B"/>
                </a:solidFill>
                <a:latin typeface="Roboto Bold"/>
              </a:rPr>
              <a:t>DESCRIPTION THE STEP 02 AND HOW TO DO IT NEXT.</a:t>
            </a:r>
          </a:p>
          <a:p>
            <a:pPr marL="539750" lvl="1" indent="-269875" algn="l">
              <a:lnSpc>
                <a:spcPts val="3125"/>
              </a:lnSpc>
              <a:buFont typeface="Arial"/>
              <a:buChar char="•"/>
            </a:pPr>
            <a:r>
              <a:rPr lang="en-US" sz="2499" spc="249">
                <a:solidFill>
                  <a:srgbClr val="AA937B"/>
                </a:solidFill>
                <a:latin typeface="Roboto Bold"/>
              </a:rPr>
              <a:t>DESCRIPTION THE STEP 02 AND HOW TO DO IT NEXT.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31797" y="4697902"/>
            <a:ext cx="4003231" cy="3569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124"/>
              </a:lnSpc>
              <a:buFont typeface="Arial"/>
              <a:buChar char="•"/>
            </a:pPr>
            <a:r>
              <a:rPr lang="en-US" sz="2500" spc="250">
                <a:solidFill>
                  <a:srgbClr val="AA937B"/>
                </a:solidFill>
                <a:latin typeface="Roboto Bold"/>
              </a:rPr>
              <a:t>DESCRIPTION THE STEP 03 AND HOW TO DO IT NEXT.</a:t>
            </a:r>
          </a:p>
          <a:p>
            <a:pPr marL="539749" lvl="1" indent="-269875">
              <a:lnSpc>
                <a:spcPts val="3124"/>
              </a:lnSpc>
              <a:buFont typeface="Arial"/>
              <a:buChar char="•"/>
            </a:pPr>
            <a:r>
              <a:rPr lang="en-US" sz="2499" spc="249">
                <a:solidFill>
                  <a:srgbClr val="AA937B"/>
                </a:solidFill>
                <a:latin typeface="Roboto Bold"/>
              </a:rPr>
              <a:t>DESCRIPTION THE STEP 03 AND HOW TO DO IT NEXT.</a:t>
            </a:r>
          </a:p>
          <a:p>
            <a:pPr marL="539750" lvl="1" indent="-269875" algn="l">
              <a:lnSpc>
                <a:spcPts val="3125"/>
              </a:lnSpc>
              <a:buFont typeface="Arial"/>
              <a:buChar char="•"/>
            </a:pPr>
            <a:r>
              <a:rPr lang="en-US" sz="2499" spc="249">
                <a:solidFill>
                  <a:srgbClr val="AA937B"/>
                </a:solidFill>
                <a:latin typeface="Roboto Bold"/>
              </a:rPr>
              <a:t>DESCRIPTION THE STEP 03 AND HOW TO DO IT NEXT.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189519" y="4682070"/>
            <a:ext cx="4003231" cy="3569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124"/>
              </a:lnSpc>
              <a:buFont typeface="Arial"/>
              <a:buChar char="•"/>
            </a:pPr>
            <a:r>
              <a:rPr lang="en-US" sz="2500" spc="250">
                <a:solidFill>
                  <a:srgbClr val="AA937B"/>
                </a:solidFill>
                <a:latin typeface="Roboto Bold"/>
              </a:rPr>
              <a:t>DESCRIPTION THE STEP 04 AND HOW TO DO IT NEXT.</a:t>
            </a:r>
          </a:p>
          <a:p>
            <a:pPr marL="539749" lvl="1" indent="-269875">
              <a:lnSpc>
                <a:spcPts val="3124"/>
              </a:lnSpc>
              <a:buFont typeface="Arial"/>
              <a:buChar char="•"/>
            </a:pPr>
            <a:r>
              <a:rPr lang="en-US" sz="2499" spc="249">
                <a:solidFill>
                  <a:srgbClr val="AA937B"/>
                </a:solidFill>
                <a:latin typeface="Roboto Bold"/>
              </a:rPr>
              <a:t>DESCRIPTION THE STEP 04 AND HOW TO DO IT NEXT.</a:t>
            </a:r>
          </a:p>
          <a:p>
            <a:pPr marL="539750" lvl="1" indent="-269875" algn="l">
              <a:lnSpc>
                <a:spcPts val="3125"/>
              </a:lnSpc>
              <a:buFont typeface="Arial"/>
              <a:buChar char="•"/>
            </a:pPr>
            <a:r>
              <a:rPr lang="en-US" sz="2499" spc="249">
                <a:solidFill>
                  <a:srgbClr val="AA937B"/>
                </a:solidFill>
                <a:latin typeface="Roboto Bold"/>
              </a:rPr>
              <a:t>DESCRIPTION THE STEP 04 AND HOW TO DO IT NEXT.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8865" y="6172200"/>
            <a:ext cx="3231988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796885">
            <a:off x="-3134842" y="2899695"/>
            <a:ext cx="15530042" cy="6237218"/>
            <a:chOff x="0" y="0"/>
            <a:chExt cx="3130550" cy="1257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BAC9D">
                <a:alpha val="12941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596452">
            <a:off x="8897328" y="2271178"/>
            <a:ext cx="16723943" cy="6716716"/>
            <a:chOff x="0" y="0"/>
            <a:chExt cx="3130550" cy="12573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BAC9D">
                <a:alpha val="12941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609597" y="2846956"/>
            <a:ext cx="10521648" cy="1741024"/>
            <a:chOff x="0" y="0"/>
            <a:chExt cx="14028865" cy="2321365"/>
          </a:xfrm>
        </p:grpSpPr>
        <p:sp>
          <p:nvSpPr>
            <p:cNvPr id="8" name="TextBox 8"/>
            <p:cNvSpPr txBox="1"/>
            <p:nvPr/>
          </p:nvSpPr>
          <p:spPr>
            <a:xfrm>
              <a:off x="0" y="-28575"/>
              <a:ext cx="14028865" cy="837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4000" spc="400">
                  <a:solidFill>
                    <a:srgbClr val="BBAC9D"/>
                  </a:solidFill>
                  <a:latin typeface="League Spartan"/>
                </a:rPr>
                <a:t>The title of the information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14926"/>
              <a:ext cx="14028865" cy="1206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3"/>
                </a:lnSpc>
              </a:pPr>
              <a:r>
                <a:rPr lang="en-US" sz="2875" spc="287">
                  <a:solidFill>
                    <a:srgbClr val="AA937B"/>
                  </a:solidFill>
                  <a:latin typeface="Roboto"/>
                </a:rPr>
                <a:t>YOU CAN DESCRIPTION OF THE INFORMATION IN DETAIL.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09597" y="5143500"/>
            <a:ext cx="10521648" cy="1741024"/>
            <a:chOff x="0" y="0"/>
            <a:chExt cx="14028865" cy="232136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8575"/>
              <a:ext cx="14028865" cy="837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4000" spc="400">
                  <a:solidFill>
                    <a:srgbClr val="BBAC9D"/>
                  </a:solidFill>
                  <a:latin typeface="League Spartan"/>
                </a:rPr>
                <a:t>The title of the information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14926"/>
              <a:ext cx="14028865" cy="1206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3"/>
                </a:lnSpc>
              </a:pPr>
              <a:r>
                <a:rPr lang="en-US" sz="2875" spc="287">
                  <a:solidFill>
                    <a:srgbClr val="AA937B"/>
                  </a:solidFill>
                  <a:latin typeface="Roboto"/>
                </a:rPr>
                <a:t>YOU CAN DESCRIPTION OF THE INFORMATION IN DETAIL.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09597" y="7517276"/>
            <a:ext cx="10521648" cy="1741024"/>
            <a:chOff x="0" y="0"/>
            <a:chExt cx="14028865" cy="232136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28575"/>
              <a:ext cx="14028865" cy="837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4000" spc="400">
                  <a:solidFill>
                    <a:srgbClr val="BBAC9D"/>
                  </a:solidFill>
                  <a:latin typeface="League Spartan"/>
                </a:rPr>
                <a:t>The title of the information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114926"/>
              <a:ext cx="14028865" cy="1206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3"/>
                </a:lnSpc>
              </a:pPr>
              <a:r>
                <a:rPr lang="en-US" sz="2875" spc="287">
                  <a:solidFill>
                    <a:srgbClr val="AA937B"/>
                  </a:solidFill>
                  <a:latin typeface="Roboto"/>
                </a:rPr>
                <a:t>YOU CAN DESCRIPTION OF THE INFORMATION IN DETAIL.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6172200"/>
            <a:ext cx="3231988" cy="41148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676422" y="851742"/>
            <a:ext cx="5655639" cy="1497863"/>
            <a:chOff x="0" y="0"/>
            <a:chExt cx="7540852" cy="199715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8575"/>
              <a:ext cx="7540852" cy="1313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49"/>
                </a:lnSpc>
              </a:pPr>
              <a:r>
                <a:rPr lang="en-US" sz="6359" spc="635">
                  <a:solidFill>
                    <a:srgbClr val="545454"/>
                  </a:solidFill>
                  <a:latin typeface="League Spartan"/>
                </a:rPr>
                <a:t>TITLE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246670"/>
              <a:ext cx="7540852" cy="750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02"/>
                </a:lnSpc>
              </a:pPr>
              <a:r>
                <a:rPr lang="en-US" sz="3522" spc="352">
                  <a:solidFill>
                    <a:srgbClr val="545454"/>
                  </a:solidFill>
                  <a:latin typeface="Roboto"/>
                </a:rPr>
                <a:t>DETAIL INFORMATION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56101">
            <a:off x="-3134842" y="2899695"/>
            <a:ext cx="15530042" cy="6237218"/>
            <a:chOff x="0" y="0"/>
            <a:chExt cx="3130550" cy="1257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BAC9D">
                <a:alpha val="12941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 rot="-1886720">
            <a:off x="8074501" y="2484601"/>
            <a:ext cx="16723943" cy="6716716"/>
            <a:chOff x="0" y="0"/>
            <a:chExt cx="3130550" cy="1257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BBAC9D">
                <a:alpha val="12941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76422" y="851742"/>
            <a:ext cx="5655639" cy="1497863"/>
            <a:chOff x="0" y="0"/>
            <a:chExt cx="7540852" cy="1997150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7540852" cy="1313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49"/>
                </a:lnSpc>
              </a:pPr>
              <a:r>
                <a:rPr lang="en-US" sz="6359" spc="635">
                  <a:solidFill>
                    <a:srgbClr val="545454"/>
                  </a:solidFill>
                  <a:latin typeface="League Spartan"/>
                </a:rPr>
                <a:t>TITLE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246670"/>
              <a:ext cx="7540852" cy="750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02"/>
                </a:lnSpc>
              </a:pPr>
              <a:r>
                <a:rPr lang="en-US" sz="3522" spc="352">
                  <a:solidFill>
                    <a:srgbClr val="545454"/>
                  </a:solidFill>
                  <a:latin typeface="Roboto"/>
                </a:rPr>
                <a:t>DETAIL INFORMATION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23987" y="3142028"/>
            <a:ext cx="4663996" cy="4547757"/>
            <a:chOff x="0" y="0"/>
            <a:chExt cx="6218661" cy="6063676"/>
          </a:xfrm>
        </p:grpSpPr>
        <p:sp>
          <p:nvSpPr>
            <p:cNvPr id="10" name="TextBox 10"/>
            <p:cNvSpPr txBox="1"/>
            <p:nvPr/>
          </p:nvSpPr>
          <p:spPr>
            <a:xfrm>
              <a:off x="4700269" y="-38100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20%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809853" y="3376846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20%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904926" y="5487398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20%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376846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20%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09583" y="-38100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20%</a:t>
              </a:r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89593" y="120429"/>
              <a:ext cx="5239476" cy="5239476"/>
              <a:chOff x="0" y="0"/>
              <a:chExt cx="2540000" cy="254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270000" y="0"/>
                <a:ext cx="122594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25947" h="1270000">
                    <a:moveTo>
                      <a:pt x="0" y="0"/>
                    </a:moveTo>
                    <a:cubicBezTo>
                      <a:pt x="573695" y="0"/>
                      <a:pt x="1076156" y="384611"/>
                      <a:pt x="1225947" y="938406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8B7864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270000" y="877548"/>
                <a:ext cx="1385123" cy="1455928"/>
              </a:xfrm>
              <a:custGeom>
                <a:avLst/>
                <a:gdLst/>
                <a:ahLst/>
                <a:cxnLst/>
                <a:rect l="l" t="t" r="r" b="b"/>
                <a:pathLst>
                  <a:path w="1385123" h="1455928">
                    <a:moveTo>
                      <a:pt x="1207842" y="0"/>
                    </a:moveTo>
                    <a:cubicBezTo>
                      <a:pt x="1385123" y="545617"/>
                      <a:pt x="1174606" y="1142337"/>
                      <a:pt x="694203" y="1455928"/>
                    </a:cubicBezTo>
                    <a:lnTo>
                      <a:pt x="0" y="392452"/>
                    </a:lnTo>
                    <a:close/>
                  </a:path>
                </a:pathLst>
              </a:custGeom>
              <a:solidFill>
                <a:srgbClr val="9F9981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473094" y="1270000"/>
                <a:ext cx="1543393" cy="1364661"/>
              </a:xfrm>
              <a:custGeom>
                <a:avLst/>
                <a:gdLst/>
                <a:ahLst/>
                <a:cxnLst/>
                <a:rect l="l" t="t" r="r" b="b"/>
                <a:pathLst>
                  <a:path w="1543393" h="1364661">
                    <a:moveTo>
                      <a:pt x="1543393" y="1027452"/>
                    </a:moveTo>
                    <a:cubicBezTo>
                      <a:pt x="1079264" y="1364661"/>
                      <a:pt x="446696" y="1348844"/>
                      <a:pt x="0" y="988859"/>
                    </a:cubicBezTo>
                    <a:lnTo>
                      <a:pt x="796906" y="0"/>
                    </a:lnTo>
                    <a:close/>
                  </a:path>
                </a:pathLst>
              </a:custGeom>
              <a:solidFill>
                <a:srgbClr val="B3BBA3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-121047" y="817672"/>
                <a:ext cx="1391047" cy="1479780"/>
              </a:xfrm>
              <a:custGeom>
                <a:avLst/>
                <a:gdLst/>
                <a:ahLst/>
                <a:cxnLst/>
                <a:rect l="l" t="t" r="r" b="b"/>
                <a:pathLst>
                  <a:path w="1391047" h="1479780">
                    <a:moveTo>
                      <a:pt x="644560" y="1479780"/>
                    </a:moveTo>
                    <a:cubicBezTo>
                      <a:pt x="180430" y="1142570"/>
                      <a:pt x="0" y="536074"/>
                      <a:pt x="204329" y="0"/>
                    </a:cubicBezTo>
                    <a:lnTo>
                      <a:pt x="1391047" y="452328"/>
                    </a:lnTo>
                    <a:close/>
                  </a:path>
                </a:pathLst>
              </a:custGeom>
              <a:solidFill>
                <a:srgbClr val="CADDCA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62158" y="0"/>
                <a:ext cx="1207842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07842" h="1270000">
                    <a:moveTo>
                      <a:pt x="0" y="877548"/>
                    </a:moveTo>
                    <a:cubicBezTo>
                      <a:pt x="170006" y="354324"/>
                      <a:pt x="657564" y="55"/>
                      <a:pt x="1207715" y="0"/>
                    </a:cubicBezTo>
                    <a:lnTo>
                      <a:pt x="1207842" y="1270000"/>
                    </a:lnTo>
                    <a:close/>
                  </a:path>
                </a:pathLst>
              </a:custGeom>
              <a:solidFill>
                <a:srgbClr val="E5FFF4"/>
              </a:solidFill>
            </p:spPr>
          </p:sp>
        </p:grpSp>
      </p:grpSp>
      <p:grpSp>
        <p:nvGrpSpPr>
          <p:cNvPr id="21" name="Group 21"/>
          <p:cNvGrpSpPr/>
          <p:nvPr/>
        </p:nvGrpSpPr>
        <p:grpSpPr>
          <a:xfrm>
            <a:off x="6812002" y="2722585"/>
            <a:ext cx="4735540" cy="4967200"/>
            <a:chOff x="0" y="0"/>
            <a:chExt cx="6314053" cy="6622934"/>
          </a:xfrm>
        </p:grpSpPr>
        <p:sp>
          <p:nvSpPr>
            <p:cNvPr id="22" name="TextBox 22"/>
            <p:cNvSpPr txBox="1"/>
            <p:nvPr/>
          </p:nvSpPr>
          <p:spPr>
            <a:xfrm>
              <a:off x="5905244" y="2419894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36%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904926" y="6046656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20%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3936103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20%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09583" y="521157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20%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346933" y="-38100"/>
              <a:ext cx="290435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4%</a:t>
              </a:r>
            </a:p>
          </p:txBody>
        </p: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489593" y="679687"/>
              <a:ext cx="5239476" cy="5239476"/>
              <a:chOff x="0" y="0"/>
              <a:chExt cx="2540000" cy="254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270000" y="0"/>
                <a:ext cx="376921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376921" h="1270000">
                    <a:moveTo>
                      <a:pt x="0" y="0"/>
                    </a:moveTo>
                    <a:cubicBezTo>
                      <a:pt x="127804" y="0"/>
                      <a:pt x="254875" y="19291"/>
                      <a:pt x="376921" y="57222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8B7864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1270000" y="39899"/>
                <a:ext cx="1335010" cy="2293577"/>
              </a:xfrm>
              <a:custGeom>
                <a:avLst/>
                <a:gdLst/>
                <a:ahLst/>
                <a:cxnLst/>
                <a:rect l="l" t="t" r="r" b="b"/>
                <a:pathLst>
                  <a:path w="1335010" h="2293577">
                    <a:moveTo>
                      <a:pt x="315836" y="0"/>
                    </a:moveTo>
                    <a:cubicBezTo>
                      <a:pt x="803476" y="125205"/>
                      <a:pt x="1171117" y="526643"/>
                      <a:pt x="1253064" y="1023386"/>
                    </a:cubicBezTo>
                    <a:cubicBezTo>
                      <a:pt x="1335010" y="1520128"/>
                      <a:pt x="1115789" y="2018380"/>
                      <a:pt x="694203" y="2293577"/>
                    </a:cubicBezTo>
                    <a:lnTo>
                      <a:pt x="0" y="1230101"/>
                    </a:lnTo>
                    <a:close/>
                  </a:path>
                </a:pathLst>
              </a:custGeom>
              <a:solidFill>
                <a:srgbClr val="9F9981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473094" y="1270000"/>
                <a:ext cx="1543393" cy="1364661"/>
              </a:xfrm>
              <a:custGeom>
                <a:avLst/>
                <a:gdLst/>
                <a:ahLst/>
                <a:cxnLst/>
                <a:rect l="l" t="t" r="r" b="b"/>
                <a:pathLst>
                  <a:path w="1543393" h="1364661">
                    <a:moveTo>
                      <a:pt x="1543393" y="1027452"/>
                    </a:moveTo>
                    <a:cubicBezTo>
                      <a:pt x="1079264" y="1364661"/>
                      <a:pt x="446696" y="1348844"/>
                      <a:pt x="0" y="988859"/>
                    </a:cubicBezTo>
                    <a:lnTo>
                      <a:pt x="796906" y="0"/>
                    </a:lnTo>
                    <a:close/>
                  </a:path>
                </a:pathLst>
              </a:custGeom>
              <a:solidFill>
                <a:srgbClr val="B3BBA3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-121047" y="817672"/>
                <a:ext cx="1391047" cy="1479780"/>
              </a:xfrm>
              <a:custGeom>
                <a:avLst/>
                <a:gdLst/>
                <a:ahLst/>
                <a:cxnLst/>
                <a:rect l="l" t="t" r="r" b="b"/>
                <a:pathLst>
                  <a:path w="1391047" h="1479780">
                    <a:moveTo>
                      <a:pt x="644560" y="1479780"/>
                    </a:moveTo>
                    <a:cubicBezTo>
                      <a:pt x="180430" y="1142570"/>
                      <a:pt x="0" y="536074"/>
                      <a:pt x="204329" y="0"/>
                    </a:cubicBezTo>
                    <a:lnTo>
                      <a:pt x="1391047" y="452328"/>
                    </a:lnTo>
                    <a:close/>
                  </a:path>
                </a:pathLst>
              </a:custGeom>
              <a:solidFill>
                <a:srgbClr val="CADDCA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62158" y="0"/>
                <a:ext cx="1207842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07842" h="1270000">
                    <a:moveTo>
                      <a:pt x="0" y="877548"/>
                    </a:moveTo>
                    <a:cubicBezTo>
                      <a:pt x="170006" y="354324"/>
                      <a:pt x="657564" y="55"/>
                      <a:pt x="1207715" y="0"/>
                    </a:cubicBezTo>
                    <a:lnTo>
                      <a:pt x="1207842" y="1270000"/>
                    </a:lnTo>
                    <a:close/>
                  </a:path>
                </a:pathLst>
              </a:custGeom>
              <a:solidFill>
                <a:srgbClr val="E5FFF4"/>
              </a:solidFill>
            </p:spPr>
          </p:sp>
        </p:grpSp>
      </p:grpSp>
      <p:grpSp>
        <p:nvGrpSpPr>
          <p:cNvPr id="33" name="Group 33"/>
          <p:cNvGrpSpPr/>
          <p:nvPr/>
        </p:nvGrpSpPr>
        <p:grpSpPr>
          <a:xfrm>
            <a:off x="12523760" y="2722585"/>
            <a:ext cx="4735540" cy="4855080"/>
            <a:chOff x="0" y="0"/>
            <a:chExt cx="6314053" cy="6473440"/>
          </a:xfrm>
        </p:grpSpPr>
        <p:sp>
          <p:nvSpPr>
            <p:cNvPr id="34" name="TextBox 34"/>
            <p:cNvSpPr txBox="1"/>
            <p:nvPr/>
          </p:nvSpPr>
          <p:spPr>
            <a:xfrm>
              <a:off x="0" y="2048367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40%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5905244" y="2419894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36%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848794" y="5897162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10%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961059" y="5897162"/>
              <a:ext cx="408808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10%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3346933" y="-38100"/>
              <a:ext cx="290435" cy="57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1"/>
                </a:lnSpc>
              </a:pPr>
              <a:endParaRPr/>
            </a:p>
            <a:p>
              <a:pPr algn="ctr">
                <a:lnSpc>
                  <a:spcPts val="1711"/>
                </a:lnSpc>
              </a:pPr>
              <a:r>
                <a:rPr lang="en-US" sz="1222">
                  <a:solidFill>
                    <a:srgbClr val="000000"/>
                  </a:solidFill>
                  <a:latin typeface="cwTeXMing"/>
                </a:rPr>
                <a:t>4%</a:t>
              </a:r>
            </a:p>
          </p:txBody>
        </p:sp>
        <p:grpSp>
          <p:nvGrpSpPr>
            <p:cNvPr id="39" name="Group 39"/>
            <p:cNvGrpSpPr>
              <a:grpSpLocks noChangeAspect="1"/>
            </p:cNvGrpSpPr>
            <p:nvPr/>
          </p:nvGrpSpPr>
          <p:grpSpPr>
            <a:xfrm>
              <a:off x="489593" y="679687"/>
              <a:ext cx="5239476" cy="5239476"/>
              <a:chOff x="0" y="0"/>
              <a:chExt cx="2540000" cy="254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270000" y="0"/>
                <a:ext cx="376921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376921" h="1270000">
                    <a:moveTo>
                      <a:pt x="0" y="0"/>
                    </a:moveTo>
                    <a:cubicBezTo>
                      <a:pt x="127804" y="0"/>
                      <a:pt x="254875" y="19291"/>
                      <a:pt x="376921" y="57222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8B7864"/>
              </a:solidFill>
            </p:spPr>
          </p:sp>
          <p:sp>
            <p:nvSpPr>
              <p:cNvPr id="41" name="Freeform 41"/>
              <p:cNvSpPr/>
              <p:nvPr/>
            </p:nvSpPr>
            <p:spPr>
              <a:xfrm>
                <a:off x="1270000" y="39899"/>
                <a:ext cx="1335010" cy="2293577"/>
              </a:xfrm>
              <a:custGeom>
                <a:avLst/>
                <a:gdLst/>
                <a:ahLst/>
                <a:cxnLst/>
                <a:rect l="l" t="t" r="r" b="b"/>
                <a:pathLst>
                  <a:path w="1335010" h="2293577">
                    <a:moveTo>
                      <a:pt x="315836" y="0"/>
                    </a:moveTo>
                    <a:cubicBezTo>
                      <a:pt x="803476" y="125205"/>
                      <a:pt x="1171117" y="526643"/>
                      <a:pt x="1253064" y="1023386"/>
                    </a:cubicBezTo>
                    <a:cubicBezTo>
                      <a:pt x="1335010" y="1520128"/>
                      <a:pt x="1115789" y="2018380"/>
                      <a:pt x="694203" y="2293577"/>
                    </a:cubicBezTo>
                    <a:lnTo>
                      <a:pt x="0" y="1230101"/>
                    </a:lnTo>
                    <a:close/>
                  </a:path>
                </a:pathLst>
              </a:custGeom>
              <a:solidFill>
                <a:srgbClr val="9F9981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1206526" y="1270000"/>
                <a:ext cx="809961" cy="1282904"/>
              </a:xfrm>
              <a:custGeom>
                <a:avLst/>
                <a:gdLst/>
                <a:ahLst/>
                <a:cxnLst/>
                <a:rect l="l" t="t" r="r" b="b"/>
                <a:pathLst>
                  <a:path w="809961" h="1282904">
                    <a:moveTo>
                      <a:pt x="809961" y="1027452"/>
                    </a:moveTo>
                    <a:cubicBezTo>
                      <a:pt x="575395" y="1197874"/>
                      <a:pt x="289578" y="1282904"/>
                      <a:pt x="0" y="1268413"/>
                    </a:cubicBezTo>
                    <a:lnTo>
                      <a:pt x="63474" y="0"/>
                    </a:lnTo>
                    <a:close/>
                  </a:path>
                </a:pathLst>
              </a:custGeom>
              <a:solidFill>
                <a:srgbClr val="B3BBA3"/>
              </a:solidFill>
            </p:spPr>
          </p:sp>
          <p:sp>
            <p:nvSpPr>
              <p:cNvPr id="43" name="Freeform 43"/>
              <p:cNvSpPr/>
              <p:nvPr/>
            </p:nvSpPr>
            <p:spPr>
              <a:xfrm>
                <a:off x="473094" y="1270000"/>
                <a:ext cx="796906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796906" h="1270000">
                    <a:moveTo>
                      <a:pt x="796906" y="1270000"/>
                    </a:moveTo>
                    <a:cubicBezTo>
                      <a:pt x="506967" y="1270000"/>
                      <a:pt x="225756" y="1170791"/>
                      <a:pt x="0" y="988859"/>
                    </a:cubicBezTo>
                    <a:lnTo>
                      <a:pt x="796906" y="0"/>
                    </a:lnTo>
                    <a:close/>
                  </a:path>
                </a:pathLst>
              </a:custGeom>
              <a:solidFill>
                <a:srgbClr val="CADDCA"/>
              </a:solidFill>
            </p:spPr>
          </p:sp>
          <p:sp>
            <p:nvSpPr>
              <p:cNvPr id="44" name="Freeform 44"/>
              <p:cNvSpPr/>
              <p:nvPr/>
            </p:nvSpPr>
            <p:spPr>
              <a:xfrm>
                <a:off x="-107848" y="0"/>
                <a:ext cx="1377848" cy="2297452"/>
              </a:xfrm>
              <a:custGeom>
                <a:avLst/>
                <a:gdLst/>
                <a:ahLst/>
                <a:cxnLst/>
                <a:rect l="l" t="t" r="r" b="b"/>
                <a:pathLst>
                  <a:path w="1377848" h="2297452">
                    <a:moveTo>
                      <a:pt x="631361" y="2297452"/>
                    </a:moveTo>
                    <a:cubicBezTo>
                      <a:pt x="186261" y="1974067"/>
                      <a:pt x="0" y="1400864"/>
                      <a:pt x="169987" y="877609"/>
                    </a:cubicBezTo>
                    <a:cubicBezTo>
                      <a:pt x="339973" y="354354"/>
                      <a:pt x="827547" y="55"/>
                      <a:pt x="1377721" y="0"/>
                    </a:cubicBezTo>
                    <a:lnTo>
                      <a:pt x="1377848" y="1270000"/>
                    </a:lnTo>
                    <a:close/>
                  </a:path>
                </a:pathLst>
              </a:custGeom>
              <a:solidFill>
                <a:srgbClr val="E5FFF4"/>
              </a:solidFill>
            </p:spPr>
          </p:sp>
          <p:sp>
            <p:nvSpPr>
              <p:cNvPr id="45" name="Freeform 45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B8D5D1"/>
              </a:solidFill>
            </p:spPr>
          </p:sp>
        </p:grpSp>
      </p:grpSp>
      <p:sp>
        <p:nvSpPr>
          <p:cNvPr id="46" name="TextBox 46"/>
          <p:cNvSpPr txBox="1"/>
          <p:nvPr/>
        </p:nvSpPr>
        <p:spPr>
          <a:xfrm>
            <a:off x="1923101" y="8249146"/>
            <a:ext cx="2424215" cy="571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4"/>
              </a:lnSpc>
              <a:spcBef>
                <a:spcPct val="0"/>
              </a:spcBef>
            </a:pPr>
            <a:r>
              <a:rPr lang="en-US" sz="3627" spc="362" dirty="0">
                <a:solidFill>
                  <a:srgbClr val="8B7864"/>
                </a:solidFill>
                <a:latin typeface="League Spartan"/>
              </a:rPr>
              <a:t>Revenue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338486" y="8249146"/>
            <a:ext cx="1796113" cy="571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4"/>
              </a:lnSpc>
              <a:spcBef>
                <a:spcPct val="0"/>
              </a:spcBef>
            </a:pPr>
            <a:r>
              <a:rPr lang="en-US" sz="3627" spc="362">
                <a:solidFill>
                  <a:srgbClr val="8B7864"/>
                </a:solidFill>
                <a:latin typeface="League Spartan"/>
              </a:rPr>
              <a:t>Profit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074275" y="8249146"/>
            <a:ext cx="1634510" cy="571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4"/>
              </a:lnSpc>
              <a:spcBef>
                <a:spcPct val="0"/>
              </a:spcBef>
            </a:pPr>
            <a:r>
              <a:rPr lang="en-US" sz="3627" spc="362">
                <a:solidFill>
                  <a:srgbClr val="8B7864"/>
                </a:solidFill>
                <a:latin typeface="League Spartan"/>
              </a:rPr>
              <a:t>Icome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57640" y="6172200"/>
            <a:ext cx="191525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90965" y="6172200"/>
            <a:ext cx="1915252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3895282">
            <a:off x="-3130697" y="4827115"/>
            <a:ext cx="10287000" cy="4131493"/>
            <a:chOff x="0" y="0"/>
            <a:chExt cx="3130550" cy="1257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AA937B">
                <a:alpha val="12941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-2129870">
            <a:off x="3820967" y="1481510"/>
            <a:ext cx="16723943" cy="6716716"/>
            <a:chOff x="0" y="0"/>
            <a:chExt cx="3130550" cy="1257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257300"/>
            </a:xfrm>
            <a:custGeom>
              <a:avLst/>
              <a:gdLst/>
              <a:ahLst/>
              <a:cxnLst/>
              <a:rect l="l" t="t" r="r" b="b"/>
              <a:pathLst>
                <a:path w="3130550" h="1257300">
                  <a:moveTo>
                    <a:pt x="0" y="552450"/>
                  </a:moveTo>
                  <a:lnTo>
                    <a:pt x="0" y="1257300"/>
                  </a:lnTo>
                  <a:lnTo>
                    <a:pt x="3130550" y="125730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AA937B">
                <a:alpha val="12941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052917" y="3194107"/>
            <a:ext cx="14182167" cy="2172466"/>
            <a:chOff x="0" y="0"/>
            <a:chExt cx="18909556" cy="2896622"/>
          </a:xfrm>
        </p:grpSpPr>
        <p:sp>
          <p:nvSpPr>
            <p:cNvPr id="9" name="TextBox 9"/>
            <p:cNvSpPr txBox="1"/>
            <p:nvPr/>
          </p:nvSpPr>
          <p:spPr>
            <a:xfrm>
              <a:off x="0" y="1285051"/>
              <a:ext cx="18909556" cy="1611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794"/>
                </a:lnSpc>
              </a:pPr>
              <a:r>
                <a:rPr lang="en-US" sz="7835" spc="783">
                  <a:solidFill>
                    <a:srgbClr val="545454"/>
                  </a:solidFill>
                  <a:latin typeface="League Spartan"/>
                </a:rPr>
                <a:t>FOR YOUR LISTENING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8909556" cy="906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24"/>
                </a:lnSpc>
              </a:pPr>
              <a:r>
                <a:rPr lang="en-US" sz="4339" spc="433" dirty="0">
                  <a:solidFill>
                    <a:srgbClr val="545454"/>
                  </a:solidFill>
                  <a:latin typeface="Roboto Bold"/>
                </a:rPr>
                <a:t>THANK YOU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自訂</PresentationFormat>
  <Paragraphs>94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5" baseType="lpstr">
      <vt:lpstr>League Spartan</vt:lpstr>
      <vt:lpstr>Roboto</vt:lpstr>
      <vt:lpstr>Arial</vt:lpstr>
      <vt:lpstr>Calibri</vt:lpstr>
      <vt:lpstr>cwTeXMing</vt:lpstr>
      <vt:lpstr>Roboto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2022-07-14T06:43:15Z</dcterms:created>
  <dcterms:modified xsi:type="dcterms:W3CDTF">2022-07-14T06:43:23Z</dcterms:modified>
  <dc:identifier/>
  <cp:contentStatus>完稿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