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wTeXMing" panose="02020500000000000000" charset="-12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lacial Indifference" panose="02020500000000000000" charset="0"/>
      <p:regular r:id="rId15"/>
    </p:embeddedFont>
    <p:embeddedFont>
      <p:font typeface="Glacial Indifference Bold" panose="02020500000000000000" charset="0"/>
      <p:regular r:id="rId16"/>
    </p:embeddedFont>
    <p:embeddedFont>
      <p:font typeface="Marta Italics" panose="02020500000000000000" charset="0"/>
      <p:regular r:id="rId17"/>
    </p:embeddedFont>
    <p:embeddedFont>
      <p:font typeface="Montserrat Classic" panose="02020500000000000000" charset="0"/>
      <p:regular r:id="rId18"/>
    </p:embeddedFont>
    <p:embeddedFont>
      <p:font typeface="Montserrat Classic Bold" panose="020205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8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6B897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667204" y="3089097"/>
            <a:ext cx="10953592" cy="2054403"/>
            <a:chOff x="0" y="0"/>
            <a:chExt cx="14604789" cy="2739203"/>
          </a:xfrm>
        </p:grpSpPr>
        <p:sp>
          <p:nvSpPr>
            <p:cNvPr id="5" name="TextBox 5"/>
            <p:cNvSpPr txBox="1"/>
            <p:nvPr/>
          </p:nvSpPr>
          <p:spPr>
            <a:xfrm>
              <a:off x="0" y="-114300"/>
              <a:ext cx="14604789" cy="1577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20"/>
                </a:lnSpc>
              </a:pPr>
              <a:r>
                <a:rPr lang="en-US" sz="7200" spc="1080">
                  <a:solidFill>
                    <a:srgbClr val="FFFFFF"/>
                  </a:solidFill>
                  <a:latin typeface="Montserrat Classic Bold"/>
                </a:rPr>
                <a:t>COMPANY'S NAME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874089"/>
              <a:ext cx="14604789" cy="865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22"/>
                </a:lnSpc>
              </a:pPr>
              <a:r>
                <a:rPr lang="en-US" sz="3873">
                  <a:solidFill>
                    <a:srgbClr val="FFFFFF"/>
                  </a:solidFill>
                  <a:latin typeface="Marta Italics"/>
                </a:rPr>
                <a:t>Detail information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7885">
            <a:off x="13171793" y="5255733"/>
            <a:ext cx="2007929" cy="17377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4304">
            <a:off x="14505948" y="4278566"/>
            <a:ext cx="1170272" cy="10128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301305" y="-674163"/>
            <a:ext cx="3935187" cy="34057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85383">
            <a:off x="14909378" y="7555437"/>
            <a:ext cx="3935187" cy="340572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531446" y="5406026"/>
            <a:ext cx="3225108" cy="247423"/>
            <a:chOff x="0" y="0"/>
            <a:chExt cx="7449376" cy="571500"/>
          </a:xfrm>
        </p:grpSpPr>
        <p:sp>
          <p:nvSpPr>
            <p:cNvPr id="12" name="Freeform 12"/>
            <p:cNvSpPr/>
            <p:nvPr/>
          </p:nvSpPr>
          <p:spPr>
            <a:xfrm>
              <a:off x="0" y="255270"/>
              <a:ext cx="7449376" cy="69850"/>
            </a:xfrm>
            <a:custGeom>
              <a:avLst/>
              <a:gdLst/>
              <a:ahLst/>
              <a:cxnLst/>
              <a:rect l="l" t="t" r="r" b="b"/>
              <a:pathLst>
                <a:path w="7449376" h="69850">
                  <a:moveTo>
                    <a:pt x="7158546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7449376" y="69850"/>
                  </a:lnTo>
                  <a:lnTo>
                    <a:pt x="7449376" y="0"/>
                  </a:lnTo>
                  <a:close/>
                </a:path>
              </a:pathLst>
            </a:custGeom>
            <a:solidFill>
              <a:srgbClr val="D1CE86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5678985" y="5739682"/>
            <a:ext cx="6930030" cy="42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2450" spc="303">
                <a:solidFill>
                  <a:srgbClr val="D1CE86"/>
                </a:solidFill>
                <a:latin typeface="Montserrat Classic Italics"/>
              </a:rPr>
              <a:t>By JAFN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20796" y="395536"/>
            <a:ext cx="5174702" cy="31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 spc="226">
                <a:solidFill>
                  <a:srgbClr val="FFFFFF"/>
                </a:solidFill>
                <a:latin typeface="Montserrat Classic Italics"/>
              </a:rPr>
              <a:t>LOGO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1253816" y="9615736"/>
            <a:ext cx="5174702" cy="31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 spc="226">
                <a:solidFill>
                  <a:srgbClr val="FFFFFF"/>
                </a:solidFill>
                <a:latin typeface="Montserrat Classic Italics"/>
              </a:rPr>
              <a:t>YYYY-MM-DD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301305" y="-674163"/>
            <a:ext cx="3935187" cy="34057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7885">
            <a:off x="15020630" y="-234159"/>
            <a:ext cx="2007929" cy="1737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61838">
            <a:off x="17237770" y="522291"/>
            <a:ext cx="1170272" cy="10128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66288" y="3313759"/>
            <a:ext cx="4754533" cy="2852991"/>
            <a:chOff x="0" y="0"/>
            <a:chExt cx="17023169" cy="1021487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16878389" cy="10070091"/>
            </a:xfrm>
            <a:custGeom>
              <a:avLst/>
              <a:gdLst/>
              <a:ahLst/>
              <a:cxnLst/>
              <a:rect l="l" t="t" r="r" b="b"/>
              <a:pathLst>
                <a:path w="16878389" h="10070091">
                  <a:moveTo>
                    <a:pt x="0" y="0"/>
                  </a:moveTo>
                  <a:lnTo>
                    <a:pt x="16878389" y="0"/>
                  </a:lnTo>
                  <a:lnTo>
                    <a:pt x="16878389" y="10070091"/>
                  </a:lnTo>
                  <a:lnTo>
                    <a:pt x="0" y="1007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38823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7023169" cy="10214871"/>
            </a:xfrm>
            <a:custGeom>
              <a:avLst/>
              <a:gdLst/>
              <a:ahLst/>
              <a:cxnLst/>
              <a:rect l="l" t="t" r="r" b="b"/>
              <a:pathLst>
                <a:path w="17023169" h="10214871">
                  <a:moveTo>
                    <a:pt x="16878388" y="10070091"/>
                  </a:moveTo>
                  <a:lnTo>
                    <a:pt x="17023169" y="10070091"/>
                  </a:lnTo>
                  <a:lnTo>
                    <a:pt x="17023169" y="10214871"/>
                  </a:lnTo>
                  <a:lnTo>
                    <a:pt x="16878388" y="10214871"/>
                  </a:lnTo>
                  <a:lnTo>
                    <a:pt x="16878388" y="10070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070091"/>
                  </a:lnTo>
                  <a:lnTo>
                    <a:pt x="0" y="10070091"/>
                  </a:lnTo>
                  <a:lnTo>
                    <a:pt x="0" y="144780"/>
                  </a:lnTo>
                  <a:close/>
                  <a:moveTo>
                    <a:pt x="0" y="10070091"/>
                  </a:moveTo>
                  <a:lnTo>
                    <a:pt x="144780" y="10070091"/>
                  </a:lnTo>
                  <a:lnTo>
                    <a:pt x="144780" y="10214871"/>
                  </a:lnTo>
                  <a:lnTo>
                    <a:pt x="0" y="10214871"/>
                  </a:lnTo>
                  <a:lnTo>
                    <a:pt x="0" y="10070091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10070091"/>
                  </a:lnTo>
                  <a:lnTo>
                    <a:pt x="16878388" y="10070091"/>
                  </a:lnTo>
                  <a:lnTo>
                    <a:pt x="16878388" y="144780"/>
                  </a:lnTo>
                  <a:close/>
                  <a:moveTo>
                    <a:pt x="144780" y="10070091"/>
                  </a:moveTo>
                  <a:lnTo>
                    <a:pt x="16878388" y="10070091"/>
                  </a:lnTo>
                  <a:lnTo>
                    <a:pt x="16878388" y="10214871"/>
                  </a:lnTo>
                  <a:lnTo>
                    <a:pt x="144780" y="10214871"/>
                  </a:lnTo>
                  <a:lnTo>
                    <a:pt x="144780" y="10070091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38823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68377" y="3132052"/>
            <a:ext cx="4754533" cy="2814891"/>
            <a:chOff x="0" y="0"/>
            <a:chExt cx="17023169" cy="10078457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16878389" cy="9933678"/>
            </a:xfrm>
            <a:custGeom>
              <a:avLst/>
              <a:gdLst/>
              <a:ahLst/>
              <a:cxnLst/>
              <a:rect l="l" t="t" r="r" b="b"/>
              <a:pathLst>
                <a:path w="16878389" h="9933678">
                  <a:moveTo>
                    <a:pt x="0" y="0"/>
                  </a:moveTo>
                  <a:lnTo>
                    <a:pt x="16878389" y="0"/>
                  </a:lnTo>
                  <a:lnTo>
                    <a:pt x="16878389" y="9933678"/>
                  </a:lnTo>
                  <a:lnTo>
                    <a:pt x="0" y="99336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45882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7023169" cy="10078457"/>
            </a:xfrm>
            <a:custGeom>
              <a:avLst/>
              <a:gdLst/>
              <a:ahLst/>
              <a:cxnLst/>
              <a:rect l="l" t="t" r="r" b="b"/>
              <a:pathLst>
                <a:path w="17023169" h="10078457">
                  <a:moveTo>
                    <a:pt x="16878388" y="9933677"/>
                  </a:moveTo>
                  <a:lnTo>
                    <a:pt x="17023169" y="9933677"/>
                  </a:lnTo>
                  <a:lnTo>
                    <a:pt x="17023169" y="10078457"/>
                  </a:lnTo>
                  <a:lnTo>
                    <a:pt x="16878388" y="10078457"/>
                  </a:lnTo>
                  <a:lnTo>
                    <a:pt x="16878388" y="993367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933677"/>
                  </a:lnTo>
                  <a:lnTo>
                    <a:pt x="0" y="9933677"/>
                  </a:lnTo>
                  <a:lnTo>
                    <a:pt x="0" y="144780"/>
                  </a:lnTo>
                  <a:close/>
                  <a:moveTo>
                    <a:pt x="0" y="9933677"/>
                  </a:moveTo>
                  <a:lnTo>
                    <a:pt x="144780" y="9933677"/>
                  </a:lnTo>
                  <a:lnTo>
                    <a:pt x="144780" y="10078457"/>
                  </a:lnTo>
                  <a:lnTo>
                    <a:pt x="0" y="10078457"/>
                  </a:lnTo>
                  <a:lnTo>
                    <a:pt x="0" y="9933677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9933677"/>
                  </a:lnTo>
                  <a:lnTo>
                    <a:pt x="16878388" y="9933677"/>
                  </a:lnTo>
                  <a:lnTo>
                    <a:pt x="16878388" y="144780"/>
                  </a:lnTo>
                  <a:close/>
                  <a:moveTo>
                    <a:pt x="144780" y="9933677"/>
                  </a:moveTo>
                  <a:lnTo>
                    <a:pt x="16878388" y="9933677"/>
                  </a:lnTo>
                  <a:lnTo>
                    <a:pt x="16878388" y="10078457"/>
                  </a:lnTo>
                  <a:lnTo>
                    <a:pt x="144780" y="10078457"/>
                  </a:lnTo>
                  <a:lnTo>
                    <a:pt x="144780" y="9933677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45882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766733" y="3313759"/>
            <a:ext cx="4754533" cy="2852991"/>
            <a:chOff x="0" y="0"/>
            <a:chExt cx="17023169" cy="10214871"/>
          </a:xfrm>
        </p:grpSpPr>
        <p:sp>
          <p:nvSpPr>
            <p:cNvPr id="12" name="Freeform 12"/>
            <p:cNvSpPr/>
            <p:nvPr/>
          </p:nvSpPr>
          <p:spPr>
            <a:xfrm>
              <a:off x="72390" y="72390"/>
              <a:ext cx="16878389" cy="10070091"/>
            </a:xfrm>
            <a:custGeom>
              <a:avLst/>
              <a:gdLst/>
              <a:ahLst/>
              <a:cxnLst/>
              <a:rect l="l" t="t" r="r" b="b"/>
              <a:pathLst>
                <a:path w="16878389" h="10070091">
                  <a:moveTo>
                    <a:pt x="0" y="0"/>
                  </a:moveTo>
                  <a:lnTo>
                    <a:pt x="16878389" y="0"/>
                  </a:lnTo>
                  <a:lnTo>
                    <a:pt x="16878389" y="10070091"/>
                  </a:lnTo>
                  <a:lnTo>
                    <a:pt x="0" y="1007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38823"/>
              </a:srgbClr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7023169" cy="10214871"/>
            </a:xfrm>
            <a:custGeom>
              <a:avLst/>
              <a:gdLst/>
              <a:ahLst/>
              <a:cxnLst/>
              <a:rect l="l" t="t" r="r" b="b"/>
              <a:pathLst>
                <a:path w="17023169" h="10214871">
                  <a:moveTo>
                    <a:pt x="16878388" y="10070091"/>
                  </a:moveTo>
                  <a:lnTo>
                    <a:pt x="17023169" y="10070091"/>
                  </a:lnTo>
                  <a:lnTo>
                    <a:pt x="17023169" y="10214871"/>
                  </a:lnTo>
                  <a:lnTo>
                    <a:pt x="16878388" y="10214871"/>
                  </a:lnTo>
                  <a:lnTo>
                    <a:pt x="16878388" y="10070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070091"/>
                  </a:lnTo>
                  <a:lnTo>
                    <a:pt x="0" y="10070091"/>
                  </a:lnTo>
                  <a:lnTo>
                    <a:pt x="0" y="144780"/>
                  </a:lnTo>
                  <a:close/>
                  <a:moveTo>
                    <a:pt x="0" y="10070091"/>
                  </a:moveTo>
                  <a:lnTo>
                    <a:pt x="144780" y="10070091"/>
                  </a:lnTo>
                  <a:lnTo>
                    <a:pt x="144780" y="10214871"/>
                  </a:lnTo>
                  <a:lnTo>
                    <a:pt x="0" y="10214871"/>
                  </a:lnTo>
                  <a:lnTo>
                    <a:pt x="0" y="10070091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10070091"/>
                  </a:lnTo>
                  <a:lnTo>
                    <a:pt x="16878388" y="10070091"/>
                  </a:lnTo>
                  <a:lnTo>
                    <a:pt x="16878388" y="144780"/>
                  </a:lnTo>
                  <a:close/>
                  <a:moveTo>
                    <a:pt x="144780" y="10070091"/>
                  </a:moveTo>
                  <a:lnTo>
                    <a:pt x="16878388" y="10070091"/>
                  </a:lnTo>
                  <a:lnTo>
                    <a:pt x="16878388" y="10214871"/>
                  </a:lnTo>
                  <a:lnTo>
                    <a:pt x="144780" y="10214871"/>
                  </a:lnTo>
                  <a:lnTo>
                    <a:pt x="144780" y="10070091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38823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568412" y="3132052"/>
            <a:ext cx="4754533" cy="2814891"/>
            <a:chOff x="0" y="0"/>
            <a:chExt cx="17023169" cy="10078457"/>
          </a:xfrm>
        </p:grpSpPr>
        <p:sp>
          <p:nvSpPr>
            <p:cNvPr id="15" name="Freeform 15"/>
            <p:cNvSpPr/>
            <p:nvPr/>
          </p:nvSpPr>
          <p:spPr>
            <a:xfrm>
              <a:off x="72390" y="72390"/>
              <a:ext cx="16878389" cy="9933678"/>
            </a:xfrm>
            <a:custGeom>
              <a:avLst/>
              <a:gdLst/>
              <a:ahLst/>
              <a:cxnLst/>
              <a:rect l="l" t="t" r="r" b="b"/>
              <a:pathLst>
                <a:path w="16878389" h="9933678">
                  <a:moveTo>
                    <a:pt x="0" y="0"/>
                  </a:moveTo>
                  <a:lnTo>
                    <a:pt x="16878389" y="0"/>
                  </a:lnTo>
                  <a:lnTo>
                    <a:pt x="16878389" y="9933678"/>
                  </a:lnTo>
                  <a:lnTo>
                    <a:pt x="0" y="99336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45882"/>
              </a:srgbClr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7023169" cy="10078457"/>
            </a:xfrm>
            <a:custGeom>
              <a:avLst/>
              <a:gdLst/>
              <a:ahLst/>
              <a:cxnLst/>
              <a:rect l="l" t="t" r="r" b="b"/>
              <a:pathLst>
                <a:path w="17023169" h="10078457">
                  <a:moveTo>
                    <a:pt x="16878388" y="9933677"/>
                  </a:moveTo>
                  <a:lnTo>
                    <a:pt x="17023169" y="9933677"/>
                  </a:lnTo>
                  <a:lnTo>
                    <a:pt x="17023169" y="10078457"/>
                  </a:lnTo>
                  <a:lnTo>
                    <a:pt x="16878388" y="10078457"/>
                  </a:lnTo>
                  <a:lnTo>
                    <a:pt x="16878388" y="993367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933677"/>
                  </a:lnTo>
                  <a:lnTo>
                    <a:pt x="0" y="9933677"/>
                  </a:lnTo>
                  <a:lnTo>
                    <a:pt x="0" y="144780"/>
                  </a:lnTo>
                  <a:close/>
                  <a:moveTo>
                    <a:pt x="0" y="9933677"/>
                  </a:moveTo>
                  <a:lnTo>
                    <a:pt x="144780" y="9933677"/>
                  </a:lnTo>
                  <a:lnTo>
                    <a:pt x="144780" y="10078457"/>
                  </a:lnTo>
                  <a:lnTo>
                    <a:pt x="0" y="10078457"/>
                  </a:lnTo>
                  <a:lnTo>
                    <a:pt x="0" y="9933677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9933677"/>
                  </a:lnTo>
                  <a:lnTo>
                    <a:pt x="16878388" y="9933677"/>
                  </a:lnTo>
                  <a:lnTo>
                    <a:pt x="16878388" y="144780"/>
                  </a:lnTo>
                  <a:close/>
                  <a:moveTo>
                    <a:pt x="144780" y="9933677"/>
                  </a:moveTo>
                  <a:lnTo>
                    <a:pt x="16878388" y="9933677"/>
                  </a:lnTo>
                  <a:lnTo>
                    <a:pt x="16878388" y="10078457"/>
                  </a:lnTo>
                  <a:lnTo>
                    <a:pt x="144780" y="10078457"/>
                  </a:lnTo>
                  <a:lnTo>
                    <a:pt x="144780" y="9933677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45882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942550" y="3313759"/>
            <a:ext cx="4754533" cy="2852991"/>
            <a:chOff x="0" y="0"/>
            <a:chExt cx="17023169" cy="10214871"/>
          </a:xfrm>
        </p:grpSpPr>
        <p:sp>
          <p:nvSpPr>
            <p:cNvPr id="18" name="Freeform 18"/>
            <p:cNvSpPr/>
            <p:nvPr/>
          </p:nvSpPr>
          <p:spPr>
            <a:xfrm>
              <a:off x="72390" y="72390"/>
              <a:ext cx="16878389" cy="10070091"/>
            </a:xfrm>
            <a:custGeom>
              <a:avLst/>
              <a:gdLst/>
              <a:ahLst/>
              <a:cxnLst/>
              <a:rect l="l" t="t" r="r" b="b"/>
              <a:pathLst>
                <a:path w="16878389" h="10070091">
                  <a:moveTo>
                    <a:pt x="0" y="0"/>
                  </a:moveTo>
                  <a:lnTo>
                    <a:pt x="16878389" y="0"/>
                  </a:lnTo>
                  <a:lnTo>
                    <a:pt x="16878389" y="10070091"/>
                  </a:lnTo>
                  <a:lnTo>
                    <a:pt x="0" y="1007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38823"/>
              </a:srgbClr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7023169" cy="10214871"/>
            </a:xfrm>
            <a:custGeom>
              <a:avLst/>
              <a:gdLst/>
              <a:ahLst/>
              <a:cxnLst/>
              <a:rect l="l" t="t" r="r" b="b"/>
              <a:pathLst>
                <a:path w="17023169" h="10214871">
                  <a:moveTo>
                    <a:pt x="16878388" y="10070091"/>
                  </a:moveTo>
                  <a:lnTo>
                    <a:pt x="17023169" y="10070091"/>
                  </a:lnTo>
                  <a:lnTo>
                    <a:pt x="17023169" y="10214871"/>
                  </a:lnTo>
                  <a:lnTo>
                    <a:pt x="16878388" y="10214871"/>
                  </a:lnTo>
                  <a:lnTo>
                    <a:pt x="16878388" y="10070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070091"/>
                  </a:lnTo>
                  <a:lnTo>
                    <a:pt x="0" y="10070091"/>
                  </a:lnTo>
                  <a:lnTo>
                    <a:pt x="0" y="144780"/>
                  </a:lnTo>
                  <a:close/>
                  <a:moveTo>
                    <a:pt x="0" y="10070091"/>
                  </a:moveTo>
                  <a:lnTo>
                    <a:pt x="144780" y="10070091"/>
                  </a:lnTo>
                  <a:lnTo>
                    <a:pt x="144780" y="10214871"/>
                  </a:lnTo>
                  <a:lnTo>
                    <a:pt x="0" y="10214871"/>
                  </a:lnTo>
                  <a:lnTo>
                    <a:pt x="0" y="10070091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10070091"/>
                  </a:lnTo>
                  <a:lnTo>
                    <a:pt x="16878388" y="10070091"/>
                  </a:lnTo>
                  <a:lnTo>
                    <a:pt x="16878388" y="144780"/>
                  </a:lnTo>
                  <a:close/>
                  <a:moveTo>
                    <a:pt x="144780" y="10070091"/>
                  </a:moveTo>
                  <a:lnTo>
                    <a:pt x="16878388" y="10070091"/>
                  </a:lnTo>
                  <a:lnTo>
                    <a:pt x="16878388" y="10214871"/>
                  </a:lnTo>
                  <a:lnTo>
                    <a:pt x="144780" y="10214871"/>
                  </a:lnTo>
                  <a:lnTo>
                    <a:pt x="144780" y="10070091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38823"/>
              </a:srgbClr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2730187" y="3132052"/>
            <a:ext cx="4754533" cy="2814891"/>
            <a:chOff x="0" y="0"/>
            <a:chExt cx="17023169" cy="10078457"/>
          </a:xfrm>
        </p:grpSpPr>
        <p:sp>
          <p:nvSpPr>
            <p:cNvPr id="21" name="Freeform 21"/>
            <p:cNvSpPr/>
            <p:nvPr/>
          </p:nvSpPr>
          <p:spPr>
            <a:xfrm>
              <a:off x="72390" y="72390"/>
              <a:ext cx="16878389" cy="9933678"/>
            </a:xfrm>
            <a:custGeom>
              <a:avLst/>
              <a:gdLst/>
              <a:ahLst/>
              <a:cxnLst/>
              <a:rect l="l" t="t" r="r" b="b"/>
              <a:pathLst>
                <a:path w="16878389" h="9933678">
                  <a:moveTo>
                    <a:pt x="0" y="0"/>
                  </a:moveTo>
                  <a:lnTo>
                    <a:pt x="16878389" y="0"/>
                  </a:lnTo>
                  <a:lnTo>
                    <a:pt x="16878389" y="9933678"/>
                  </a:lnTo>
                  <a:lnTo>
                    <a:pt x="0" y="99336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45882"/>
              </a:srgbClr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7023169" cy="10078457"/>
            </a:xfrm>
            <a:custGeom>
              <a:avLst/>
              <a:gdLst/>
              <a:ahLst/>
              <a:cxnLst/>
              <a:rect l="l" t="t" r="r" b="b"/>
              <a:pathLst>
                <a:path w="17023169" h="10078457">
                  <a:moveTo>
                    <a:pt x="16878388" y="9933677"/>
                  </a:moveTo>
                  <a:lnTo>
                    <a:pt x="17023169" y="9933677"/>
                  </a:lnTo>
                  <a:lnTo>
                    <a:pt x="17023169" y="10078457"/>
                  </a:lnTo>
                  <a:lnTo>
                    <a:pt x="16878388" y="10078457"/>
                  </a:lnTo>
                  <a:lnTo>
                    <a:pt x="16878388" y="993367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933677"/>
                  </a:lnTo>
                  <a:lnTo>
                    <a:pt x="0" y="9933677"/>
                  </a:lnTo>
                  <a:lnTo>
                    <a:pt x="0" y="144780"/>
                  </a:lnTo>
                  <a:close/>
                  <a:moveTo>
                    <a:pt x="0" y="9933677"/>
                  </a:moveTo>
                  <a:lnTo>
                    <a:pt x="144780" y="9933677"/>
                  </a:lnTo>
                  <a:lnTo>
                    <a:pt x="144780" y="10078457"/>
                  </a:lnTo>
                  <a:lnTo>
                    <a:pt x="0" y="10078457"/>
                  </a:lnTo>
                  <a:lnTo>
                    <a:pt x="0" y="9933677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9933677"/>
                  </a:lnTo>
                  <a:lnTo>
                    <a:pt x="16878388" y="9933677"/>
                  </a:lnTo>
                  <a:lnTo>
                    <a:pt x="16878388" y="144780"/>
                  </a:lnTo>
                  <a:close/>
                  <a:moveTo>
                    <a:pt x="144780" y="9933677"/>
                  </a:moveTo>
                  <a:lnTo>
                    <a:pt x="16878388" y="9933677"/>
                  </a:lnTo>
                  <a:lnTo>
                    <a:pt x="16878388" y="10078457"/>
                  </a:lnTo>
                  <a:lnTo>
                    <a:pt x="144780" y="10078457"/>
                  </a:lnTo>
                  <a:lnTo>
                    <a:pt x="144780" y="9933677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45882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752819" y="826808"/>
            <a:ext cx="8782362" cy="1647177"/>
            <a:chOff x="0" y="0"/>
            <a:chExt cx="11709816" cy="2196236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76200"/>
              <a:ext cx="11709816" cy="1249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3"/>
                </a:lnSpc>
              </a:pPr>
              <a:r>
                <a:rPr lang="en-US" sz="5772" spc="865">
                  <a:solidFill>
                    <a:srgbClr val="FFFFFF"/>
                  </a:solidFill>
                  <a:latin typeface="Montserrat Classic Bold"/>
                </a:rPr>
                <a:t>CONTENT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495138"/>
              <a:ext cx="11709816" cy="701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8"/>
                </a:lnSpc>
              </a:pPr>
              <a:r>
                <a:rPr lang="en-US" sz="3105">
                  <a:solidFill>
                    <a:srgbClr val="FFFFFF"/>
                  </a:solidFill>
                  <a:latin typeface="Marta Italics"/>
                </a:rPr>
                <a:t>Detail information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147128" y="3913688"/>
            <a:ext cx="7993744" cy="1499268"/>
            <a:chOff x="0" y="0"/>
            <a:chExt cx="10658326" cy="1999024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76200"/>
              <a:ext cx="10658326" cy="1143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93"/>
                </a:lnSpc>
              </a:pPr>
              <a:r>
                <a:rPr lang="en-US" sz="5254" spc="788">
                  <a:solidFill>
                    <a:srgbClr val="FFFFFF"/>
                  </a:solidFill>
                  <a:latin typeface="Montserrat Classic Bold"/>
                </a:rPr>
                <a:t>PART02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373089"/>
              <a:ext cx="10658326" cy="62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7"/>
                </a:lnSpc>
              </a:pPr>
              <a:r>
                <a:rPr lang="en-US" sz="2826">
                  <a:solidFill>
                    <a:srgbClr val="FFFFFF"/>
                  </a:solidFill>
                  <a:latin typeface="Marta Italics"/>
                </a:rPr>
                <a:t>Detail information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-944326" y="3913688"/>
            <a:ext cx="7993744" cy="1499268"/>
            <a:chOff x="0" y="0"/>
            <a:chExt cx="10658326" cy="1999024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76200"/>
              <a:ext cx="10658326" cy="1143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93"/>
                </a:lnSpc>
              </a:pPr>
              <a:r>
                <a:rPr lang="en-US" sz="5254" spc="788">
                  <a:solidFill>
                    <a:srgbClr val="FFFFFF"/>
                  </a:solidFill>
                  <a:latin typeface="Montserrat Classic Bold"/>
                </a:rPr>
                <a:t>PART01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373089"/>
              <a:ext cx="10658326" cy="62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7"/>
                </a:lnSpc>
              </a:pPr>
              <a:r>
                <a:rPr lang="en-US" sz="2826">
                  <a:solidFill>
                    <a:srgbClr val="FFFFFF"/>
                  </a:solidFill>
                  <a:latin typeface="Marta Italics"/>
                </a:rPr>
                <a:t>Detail information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322945" y="3913688"/>
            <a:ext cx="7993744" cy="1499268"/>
            <a:chOff x="0" y="0"/>
            <a:chExt cx="10658326" cy="1999024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76200"/>
              <a:ext cx="10658326" cy="1143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93"/>
                </a:lnSpc>
              </a:pPr>
              <a:r>
                <a:rPr lang="en-US" sz="5254" spc="788">
                  <a:solidFill>
                    <a:srgbClr val="FFFFFF"/>
                  </a:solidFill>
                  <a:latin typeface="Montserrat Classic Bold"/>
                </a:rPr>
                <a:t>PART03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373089"/>
              <a:ext cx="10658326" cy="62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7"/>
                </a:lnSpc>
              </a:pPr>
              <a:r>
                <a:rPr lang="en-US" sz="2826">
                  <a:solidFill>
                    <a:srgbClr val="FFFFFF"/>
                  </a:solidFill>
                  <a:latin typeface="Marta Italics"/>
                </a:rPr>
                <a:t>Detail information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712015" y="6876109"/>
            <a:ext cx="4754533" cy="2852991"/>
            <a:chOff x="0" y="0"/>
            <a:chExt cx="17023169" cy="10214871"/>
          </a:xfrm>
        </p:grpSpPr>
        <p:sp>
          <p:nvSpPr>
            <p:cNvPr id="36" name="Freeform 36"/>
            <p:cNvSpPr/>
            <p:nvPr/>
          </p:nvSpPr>
          <p:spPr>
            <a:xfrm>
              <a:off x="72390" y="72390"/>
              <a:ext cx="16878389" cy="10070091"/>
            </a:xfrm>
            <a:custGeom>
              <a:avLst/>
              <a:gdLst/>
              <a:ahLst/>
              <a:cxnLst/>
              <a:rect l="l" t="t" r="r" b="b"/>
              <a:pathLst>
                <a:path w="16878389" h="10070091">
                  <a:moveTo>
                    <a:pt x="0" y="0"/>
                  </a:moveTo>
                  <a:lnTo>
                    <a:pt x="16878389" y="0"/>
                  </a:lnTo>
                  <a:lnTo>
                    <a:pt x="16878389" y="10070091"/>
                  </a:lnTo>
                  <a:lnTo>
                    <a:pt x="0" y="1007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38823"/>
              </a:srgbClr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17023169" cy="10214871"/>
            </a:xfrm>
            <a:custGeom>
              <a:avLst/>
              <a:gdLst/>
              <a:ahLst/>
              <a:cxnLst/>
              <a:rect l="l" t="t" r="r" b="b"/>
              <a:pathLst>
                <a:path w="17023169" h="10214871">
                  <a:moveTo>
                    <a:pt x="16878388" y="10070091"/>
                  </a:moveTo>
                  <a:lnTo>
                    <a:pt x="17023169" y="10070091"/>
                  </a:lnTo>
                  <a:lnTo>
                    <a:pt x="17023169" y="10214871"/>
                  </a:lnTo>
                  <a:lnTo>
                    <a:pt x="16878388" y="10214871"/>
                  </a:lnTo>
                  <a:lnTo>
                    <a:pt x="16878388" y="10070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070091"/>
                  </a:lnTo>
                  <a:lnTo>
                    <a:pt x="0" y="10070091"/>
                  </a:lnTo>
                  <a:lnTo>
                    <a:pt x="0" y="144780"/>
                  </a:lnTo>
                  <a:close/>
                  <a:moveTo>
                    <a:pt x="0" y="10070091"/>
                  </a:moveTo>
                  <a:lnTo>
                    <a:pt x="144780" y="10070091"/>
                  </a:lnTo>
                  <a:lnTo>
                    <a:pt x="144780" y="10214871"/>
                  </a:lnTo>
                  <a:lnTo>
                    <a:pt x="0" y="10214871"/>
                  </a:lnTo>
                  <a:lnTo>
                    <a:pt x="0" y="10070091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10070091"/>
                  </a:lnTo>
                  <a:lnTo>
                    <a:pt x="16878388" y="10070091"/>
                  </a:lnTo>
                  <a:lnTo>
                    <a:pt x="16878388" y="144780"/>
                  </a:lnTo>
                  <a:close/>
                  <a:moveTo>
                    <a:pt x="144780" y="10070091"/>
                  </a:moveTo>
                  <a:lnTo>
                    <a:pt x="16878388" y="10070091"/>
                  </a:lnTo>
                  <a:lnTo>
                    <a:pt x="16878388" y="10214871"/>
                  </a:lnTo>
                  <a:lnTo>
                    <a:pt x="144780" y="10214871"/>
                  </a:lnTo>
                  <a:lnTo>
                    <a:pt x="144780" y="10070091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38823"/>
              </a:srgbClr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3514104" y="6694402"/>
            <a:ext cx="4754533" cy="2814891"/>
            <a:chOff x="0" y="0"/>
            <a:chExt cx="17023169" cy="10078457"/>
          </a:xfrm>
        </p:grpSpPr>
        <p:sp>
          <p:nvSpPr>
            <p:cNvPr id="39" name="Freeform 39"/>
            <p:cNvSpPr/>
            <p:nvPr/>
          </p:nvSpPr>
          <p:spPr>
            <a:xfrm>
              <a:off x="72390" y="72390"/>
              <a:ext cx="16878389" cy="9933678"/>
            </a:xfrm>
            <a:custGeom>
              <a:avLst/>
              <a:gdLst/>
              <a:ahLst/>
              <a:cxnLst/>
              <a:rect l="l" t="t" r="r" b="b"/>
              <a:pathLst>
                <a:path w="16878389" h="9933678">
                  <a:moveTo>
                    <a:pt x="0" y="0"/>
                  </a:moveTo>
                  <a:lnTo>
                    <a:pt x="16878389" y="0"/>
                  </a:lnTo>
                  <a:lnTo>
                    <a:pt x="16878389" y="9933678"/>
                  </a:lnTo>
                  <a:lnTo>
                    <a:pt x="0" y="99336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45882"/>
              </a:srgbClr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17023169" cy="10078457"/>
            </a:xfrm>
            <a:custGeom>
              <a:avLst/>
              <a:gdLst/>
              <a:ahLst/>
              <a:cxnLst/>
              <a:rect l="l" t="t" r="r" b="b"/>
              <a:pathLst>
                <a:path w="17023169" h="10078457">
                  <a:moveTo>
                    <a:pt x="16878388" y="9933677"/>
                  </a:moveTo>
                  <a:lnTo>
                    <a:pt x="17023169" y="9933677"/>
                  </a:lnTo>
                  <a:lnTo>
                    <a:pt x="17023169" y="10078457"/>
                  </a:lnTo>
                  <a:lnTo>
                    <a:pt x="16878388" y="10078457"/>
                  </a:lnTo>
                  <a:lnTo>
                    <a:pt x="16878388" y="993367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933677"/>
                  </a:lnTo>
                  <a:lnTo>
                    <a:pt x="0" y="9933677"/>
                  </a:lnTo>
                  <a:lnTo>
                    <a:pt x="0" y="144780"/>
                  </a:lnTo>
                  <a:close/>
                  <a:moveTo>
                    <a:pt x="0" y="9933677"/>
                  </a:moveTo>
                  <a:lnTo>
                    <a:pt x="144780" y="9933677"/>
                  </a:lnTo>
                  <a:lnTo>
                    <a:pt x="144780" y="10078457"/>
                  </a:lnTo>
                  <a:lnTo>
                    <a:pt x="0" y="10078457"/>
                  </a:lnTo>
                  <a:lnTo>
                    <a:pt x="0" y="9933677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9933677"/>
                  </a:lnTo>
                  <a:lnTo>
                    <a:pt x="16878388" y="9933677"/>
                  </a:lnTo>
                  <a:lnTo>
                    <a:pt x="16878388" y="144780"/>
                  </a:lnTo>
                  <a:close/>
                  <a:moveTo>
                    <a:pt x="144780" y="9933677"/>
                  </a:moveTo>
                  <a:lnTo>
                    <a:pt x="16878388" y="9933677"/>
                  </a:lnTo>
                  <a:lnTo>
                    <a:pt x="16878388" y="10078457"/>
                  </a:lnTo>
                  <a:lnTo>
                    <a:pt x="144780" y="10078457"/>
                  </a:lnTo>
                  <a:lnTo>
                    <a:pt x="144780" y="9933677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45882"/>
              </a:srgbClr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2101401" y="7476038"/>
            <a:ext cx="7993744" cy="1499268"/>
            <a:chOff x="0" y="0"/>
            <a:chExt cx="10658326" cy="1999024"/>
          </a:xfrm>
        </p:grpSpPr>
        <p:sp>
          <p:nvSpPr>
            <p:cNvPr id="42" name="TextBox 42"/>
            <p:cNvSpPr txBox="1"/>
            <p:nvPr/>
          </p:nvSpPr>
          <p:spPr>
            <a:xfrm>
              <a:off x="0" y="-76200"/>
              <a:ext cx="10658326" cy="1143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93"/>
                </a:lnSpc>
              </a:pPr>
              <a:r>
                <a:rPr lang="en-US" sz="5254" spc="788">
                  <a:solidFill>
                    <a:srgbClr val="FFFFFF"/>
                  </a:solidFill>
                  <a:latin typeface="Montserrat Classic Bold"/>
                </a:rPr>
                <a:t>PART04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1373089"/>
              <a:ext cx="10658326" cy="62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7"/>
                </a:lnSpc>
              </a:pPr>
              <a:r>
                <a:rPr lang="en-US" sz="2826">
                  <a:solidFill>
                    <a:srgbClr val="FFFFFF"/>
                  </a:solidFill>
                  <a:latin typeface="Marta Italics"/>
                </a:rPr>
                <a:t>Detail information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803469" y="6876109"/>
            <a:ext cx="4754533" cy="2852991"/>
            <a:chOff x="0" y="0"/>
            <a:chExt cx="17023169" cy="10214871"/>
          </a:xfrm>
        </p:grpSpPr>
        <p:sp>
          <p:nvSpPr>
            <p:cNvPr id="45" name="Freeform 45"/>
            <p:cNvSpPr/>
            <p:nvPr/>
          </p:nvSpPr>
          <p:spPr>
            <a:xfrm>
              <a:off x="72390" y="72390"/>
              <a:ext cx="16878389" cy="10070091"/>
            </a:xfrm>
            <a:custGeom>
              <a:avLst/>
              <a:gdLst/>
              <a:ahLst/>
              <a:cxnLst/>
              <a:rect l="l" t="t" r="r" b="b"/>
              <a:pathLst>
                <a:path w="16878389" h="10070091">
                  <a:moveTo>
                    <a:pt x="0" y="0"/>
                  </a:moveTo>
                  <a:lnTo>
                    <a:pt x="16878389" y="0"/>
                  </a:lnTo>
                  <a:lnTo>
                    <a:pt x="16878389" y="10070091"/>
                  </a:lnTo>
                  <a:lnTo>
                    <a:pt x="0" y="1007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38823"/>
              </a:srgbClr>
            </a:solid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17023169" cy="10214871"/>
            </a:xfrm>
            <a:custGeom>
              <a:avLst/>
              <a:gdLst/>
              <a:ahLst/>
              <a:cxnLst/>
              <a:rect l="l" t="t" r="r" b="b"/>
              <a:pathLst>
                <a:path w="17023169" h="10214871">
                  <a:moveTo>
                    <a:pt x="16878388" y="10070091"/>
                  </a:moveTo>
                  <a:lnTo>
                    <a:pt x="17023169" y="10070091"/>
                  </a:lnTo>
                  <a:lnTo>
                    <a:pt x="17023169" y="10214871"/>
                  </a:lnTo>
                  <a:lnTo>
                    <a:pt x="16878388" y="10214871"/>
                  </a:lnTo>
                  <a:lnTo>
                    <a:pt x="16878388" y="10070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070091"/>
                  </a:lnTo>
                  <a:lnTo>
                    <a:pt x="0" y="10070091"/>
                  </a:lnTo>
                  <a:lnTo>
                    <a:pt x="0" y="144780"/>
                  </a:lnTo>
                  <a:close/>
                  <a:moveTo>
                    <a:pt x="0" y="10070091"/>
                  </a:moveTo>
                  <a:lnTo>
                    <a:pt x="144780" y="10070091"/>
                  </a:lnTo>
                  <a:lnTo>
                    <a:pt x="144780" y="10214871"/>
                  </a:lnTo>
                  <a:lnTo>
                    <a:pt x="0" y="10214871"/>
                  </a:lnTo>
                  <a:lnTo>
                    <a:pt x="0" y="10070091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10070091"/>
                  </a:lnTo>
                  <a:lnTo>
                    <a:pt x="16878388" y="10070091"/>
                  </a:lnTo>
                  <a:lnTo>
                    <a:pt x="16878388" y="144780"/>
                  </a:lnTo>
                  <a:close/>
                  <a:moveTo>
                    <a:pt x="144780" y="10070091"/>
                  </a:moveTo>
                  <a:lnTo>
                    <a:pt x="16878388" y="10070091"/>
                  </a:lnTo>
                  <a:lnTo>
                    <a:pt x="16878388" y="10214871"/>
                  </a:lnTo>
                  <a:lnTo>
                    <a:pt x="144780" y="10214871"/>
                  </a:lnTo>
                  <a:lnTo>
                    <a:pt x="144780" y="10070091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38823"/>
              </a:srgbClr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9605558" y="6694402"/>
            <a:ext cx="4754533" cy="2814891"/>
            <a:chOff x="0" y="0"/>
            <a:chExt cx="17023169" cy="10078457"/>
          </a:xfrm>
        </p:grpSpPr>
        <p:sp>
          <p:nvSpPr>
            <p:cNvPr id="48" name="Freeform 48"/>
            <p:cNvSpPr/>
            <p:nvPr/>
          </p:nvSpPr>
          <p:spPr>
            <a:xfrm>
              <a:off x="72390" y="72390"/>
              <a:ext cx="16878389" cy="9933678"/>
            </a:xfrm>
            <a:custGeom>
              <a:avLst/>
              <a:gdLst/>
              <a:ahLst/>
              <a:cxnLst/>
              <a:rect l="l" t="t" r="r" b="b"/>
              <a:pathLst>
                <a:path w="16878389" h="9933678">
                  <a:moveTo>
                    <a:pt x="0" y="0"/>
                  </a:moveTo>
                  <a:lnTo>
                    <a:pt x="16878389" y="0"/>
                  </a:lnTo>
                  <a:lnTo>
                    <a:pt x="16878389" y="9933678"/>
                  </a:lnTo>
                  <a:lnTo>
                    <a:pt x="0" y="99336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897C">
                <a:alpha val="45882"/>
              </a:srgbClr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0"/>
              <a:ext cx="17023169" cy="10078457"/>
            </a:xfrm>
            <a:custGeom>
              <a:avLst/>
              <a:gdLst/>
              <a:ahLst/>
              <a:cxnLst/>
              <a:rect l="l" t="t" r="r" b="b"/>
              <a:pathLst>
                <a:path w="17023169" h="10078457">
                  <a:moveTo>
                    <a:pt x="16878388" y="9933677"/>
                  </a:moveTo>
                  <a:lnTo>
                    <a:pt x="17023169" y="9933677"/>
                  </a:lnTo>
                  <a:lnTo>
                    <a:pt x="17023169" y="10078457"/>
                  </a:lnTo>
                  <a:lnTo>
                    <a:pt x="16878388" y="10078457"/>
                  </a:lnTo>
                  <a:lnTo>
                    <a:pt x="16878388" y="993367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933677"/>
                  </a:lnTo>
                  <a:lnTo>
                    <a:pt x="0" y="9933677"/>
                  </a:lnTo>
                  <a:lnTo>
                    <a:pt x="0" y="144780"/>
                  </a:lnTo>
                  <a:close/>
                  <a:moveTo>
                    <a:pt x="0" y="9933677"/>
                  </a:moveTo>
                  <a:lnTo>
                    <a:pt x="144780" y="9933677"/>
                  </a:lnTo>
                  <a:lnTo>
                    <a:pt x="144780" y="10078457"/>
                  </a:lnTo>
                  <a:lnTo>
                    <a:pt x="0" y="10078457"/>
                  </a:lnTo>
                  <a:lnTo>
                    <a:pt x="0" y="9933677"/>
                  </a:lnTo>
                  <a:close/>
                  <a:moveTo>
                    <a:pt x="16878388" y="144780"/>
                  </a:moveTo>
                  <a:lnTo>
                    <a:pt x="17023169" y="144780"/>
                  </a:lnTo>
                  <a:lnTo>
                    <a:pt x="17023169" y="9933677"/>
                  </a:lnTo>
                  <a:lnTo>
                    <a:pt x="16878388" y="9933677"/>
                  </a:lnTo>
                  <a:lnTo>
                    <a:pt x="16878388" y="144780"/>
                  </a:lnTo>
                  <a:close/>
                  <a:moveTo>
                    <a:pt x="144780" y="9933677"/>
                  </a:moveTo>
                  <a:lnTo>
                    <a:pt x="16878388" y="9933677"/>
                  </a:lnTo>
                  <a:lnTo>
                    <a:pt x="16878388" y="10078457"/>
                  </a:lnTo>
                  <a:lnTo>
                    <a:pt x="144780" y="10078457"/>
                  </a:lnTo>
                  <a:lnTo>
                    <a:pt x="144780" y="9933677"/>
                  </a:lnTo>
                  <a:close/>
                  <a:moveTo>
                    <a:pt x="16878388" y="0"/>
                  </a:moveTo>
                  <a:lnTo>
                    <a:pt x="17023169" y="0"/>
                  </a:lnTo>
                  <a:lnTo>
                    <a:pt x="17023169" y="144780"/>
                  </a:lnTo>
                  <a:lnTo>
                    <a:pt x="16878388" y="144780"/>
                  </a:lnTo>
                  <a:lnTo>
                    <a:pt x="1687838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6878388" y="0"/>
                  </a:lnTo>
                  <a:lnTo>
                    <a:pt x="1687838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>
                <a:alpha val="45882"/>
              </a:srgbClr>
            </a:solidFill>
          </p:spPr>
        </p:sp>
      </p:grpSp>
      <p:grpSp>
        <p:nvGrpSpPr>
          <p:cNvPr id="50" name="Group 50"/>
          <p:cNvGrpSpPr/>
          <p:nvPr/>
        </p:nvGrpSpPr>
        <p:grpSpPr>
          <a:xfrm>
            <a:off x="8192855" y="7476038"/>
            <a:ext cx="7993744" cy="1499268"/>
            <a:chOff x="0" y="0"/>
            <a:chExt cx="10658326" cy="1999024"/>
          </a:xfrm>
        </p:grpSpPr>
        <p:sp>
          <p:nvSpPr>
            <p:cNvPr id="51" name="TextBox 51"/>
            <p:cNvSpPr txBox="1"/>
            <p:nvPr/>
          </p:nvSpPr>
          <p:spPr>
            <a:xfrm>
              <a:off x="0" y="-76200"/>
              <a:ext cx="10658326" cy="1143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93"/>
                </a:lnSpc>
              </a:pPr>
              <a:r>
                <a:rPr lang="en-US" sz="5254" spc="788">
                  <a:solidFill>
                    <a:srgbClr val="FFFFFF"/>
                  </a:solidFill>
                  <a:latin typeface="Montserrat Classic Bold"/>
                </a:rPr>
                <a:t>PART05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1373089"/>
              <a:ext cx="10658326" cy="62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57"/>
                </a:lnSpc>
              </a:pPr>
              <a:r>
                <a:rPr lang="en-US" sz="2826">
                  <a:solidFill>
                    <a:srgbClr val="FFFFFF"/>
                  </a:solidFill>
                  <a:latin typeface="Marta Italics"/>
                </a:rPr>
                <a:t>Detail information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8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301305" y="-674163"/>
            <a:ext cx="3935187" cy="340572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0237" y="3438525"/>
            <a:ext cx="8673763" cy="6156960"/>
            <a:chOff x="0" y="0"/>
            <a:chExt cx="11565017" cy="820928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308927" y="0"/>
              <a:ext cx="11023600" cy="7518400"/>
              <a:chOff x="0" y="0"/>
              <a:chExt cx="11023600" cy="75184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6350" y="0"/>
                <a:ext cx="11036300" cy="7518400"/>
              </a:xfrm>
              <a:custGeom>
                <a:avLst/>
                <a:gdLst/>
                <a:ahLst/>
                <a:cxnLst/>
                <a:rect l="l" t="t" r="r" b="b"/>
                <a:pathLst>
                  <a:path w="11036300" h="7518400">
                    <a:moveTo>
                      <a:pt x="0" y="0"/>
                    </a:moveTo>
                    <a:lnTo>
                      <a:pt x="12700" y="0"/>
                    </a:lnTo>
                    <a:lnTo>
                      <a:pt x="12700" y="7518400"/>
                    </a:lnTo>
                    <a:lnTo>
                      <a:pt x="0" y="7518400"/>
                    </a:lnTo>
                    <a:close/>
                    <a:moveTo>
                      <a:pt x="3674533" y="0"/>
                    </a:moveTo>
                    <a:lnTo>
                      <a:pt x="3687233" y="0"/>
                    </a:lnTo>
                    <a:lnTo>
                      <a:pt x="3687233" y="7518400"/>
                    </a:lnTo>
                    <a:lnTo>
                      <a:pt x="3674533" y="7518400"/>
                    </a:lnTo>
                    <a:close/>
                    <a:moveTo>
                      <a:pt x="7349067" y="0"/>
                    </a:moveTo>
                    <a:lnTo>
                      <a:pt x="7361767" y="0"/>
                    </a:lnTo>
                    <a:lnTo>
                      <a:pt x="7361767" y="7518400"/>
                    </a:lnTo>
                    <a:lnTo>
                      <a:pt x="7349067" y="7518400"/>
                    </a:lnTo>
                    <a:close/>
                    <a:moveTo>
                      <a:pt x="11023600" y="0"/>
                    </a:moveTo>
                    <a:lnTo>
                      <a:pt x="11036300" y="0"/>
                    </a:lnTo>
                    <a:lnTo>
                      <a:pt x="11036300" y="7518400"/>
                    </a:lnTo>
                    <a:lnTo>
                      <a:pt x="11023600" y="75184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92643" y="7673975"/>
              <a:ext cx="232569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0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750971" y="7673975"/>
              <a:ext cx="464979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20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425505" y="7673975"/>
              <a:ext cx="464979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40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100038" y="7673975"/>
              <a:ext cx="464979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60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72415"/>
              <a:ext cx="105727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50543"/>
              <a:ext cx="105727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28671"/>
              <a:ext cx="105727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106799"/>
              <a:ext cx="105727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384927"/>
              <a:ext cx="105727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3055"/>
              <a:ext cx="105727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cwTeXMing"/>
                </a:rPr>
                <a:t> </a:t>
              </a:r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308927" y="0"/>
              <a:ext cx="11023600" cy="7518400"/>
              <a:chOff x="0" y="0"/>
              <a:chExt cx="11023600" cy="7518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43617" cy="1127760"/>
              </a:xfrm>
              <a:custGeom>
                <a:avLst/>
                <a:gdLst/>
                <a:ahLst/>
                <a:cxnLst/>
                <a:rect l="l" t="t" r="r" b="b"/>
                <a:pathLst>
                  <a:path w="1843617" h="1127760">
                    <a:moveTo>
                      <a:pt x="0" y="0"/>
                    </a:moveTo>
                    <a:lnTo>
                      <a:pt x="1753396" y="0"/>
                    </a:lnTo>
                    <a:cubicBezTo>
                      <a:pt x="1777324" y="0"/>
                      <a:pt x="1800272" y="9505"/>
                      <a:pt x="1817192" y="26425"/>
                    </a:cubicBezTo>
                    <a:cubicBezTo>
                      <a:pt x="1834111" y="43345"/>
                      <a:pt x="1843617" y="66293"/>
                      <a:pt x="1843617" y="90221"/>
                    </a:cubicBezTo>
                    <a:lnTo>
                      <a:pt x="1843617" y="1037539"/>
                    </a:lnTo>
                    <a:cubicBezTo>
                      <a:pt x="1843617" y="1061467"/>
                      <a:pt x="1834111" y="1084415"/>
                      <a:pt x="1817192" y="1101335"/>
                    </a:cubicBezTo>
                    <a:cubicBezTo>
                      <a:pt x="1800272" y="1118255"/>
                      <a:pt x="1777324" y="1127760"/>
                      <a:pt x="1753396" y="1127760"/>
                    </a:cubicBezTo>
                    <a:lnTo>
                      <a:pt x="0" y="1127760"/>
                    </a:lnTo>
                    <a:close/>
                  </a:path>
                </a:pathLst>
              </a:custGeom>
              <a:solidFill>
                <a:srgbClr val="BBB999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0" y="1278128"/>
                <a:ext cx="3680883" cy="1127760"/>
              </a:xfrm>
              <a:custGeom>
                <a:avLst/>
                <a:gdLst/>
                <a:ahLst/>
                <a:cxnLst/>
                <a:rect l="l" t="t" r="r" b="b"/>
                <a:pathLst>
                  <a:path w="3680883" h="1127760">
                    <a:moveTo>
                      <a:pt x="0" y="0"/>
                    </a:moveTo>
                    <a:lnTo>
                      <a:pt x="3590663" y="0"/>
                    </a:lnTo>
                    <a:cubicBezTo>
                      <a:pt x="3614591" y="0"/>
                      <a:pt x="3637539" y="9505"/>
                      <a:pt x="3654458" y="26425"/>
                    </a:cubicBezTo>
                    <a:cubicBezTo>
                      <a:pt x="3671378" y="43345"/>
                      <a:pt x="3680883" y="66293"/>
                      <a:pt x="3680883" y="90221"/>
                    </a:cubicBezTo>
                    <a:lnTo>
                      <a:pt x="3680883" y="1037539"/>
                    </a:lnTo>
                    <a:cubicBezTo>
                      <a:pt x="3680883" y="1061467"/>
                      <a:pt x="3671378" y="1084415"/>
                      <a:pt x="3654458" y="1101335"/>
                    </a:cubicBezTo>
                    <a:cubicBezTo>
                      <a:pt x="3637539" y="1118255"/>
                      <a:pt x="3614591" y="1127760"/>
                      <a:pt x="3590663" y="1127760"/>
                    </a:cubicBezTo>
                    <a:lnTo>
                      <a:pt x="0" y="1127760"/>
                    </a:lnTo>
                    <a:close/>
                  </a:path>
                </a:pathLst>
              </a:custGeom>
              <a:solidFill>
                <a:srgbClr val="BBB999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0" y="2556256"/>
                <a:ext cx="5518150" cy="1127760"/>
              </a:xfrm>
              <a:custGeom>
                <a:avLst/>
                <a:gdLst/>
                <a:ahLst/>
                <a:cxnLst/>
                <a:rect l="l" t="t" r="r" b="b"/>
                <a:pathLst>
                  <a:path w="5518150" h="1127760">
                    <a:moveTo>
                      <a:pt x="0" y="0"/>
                    </a:moveTo>
                    <a:lnTo>
                      <a:pt x="5427929" y="0"/>
                    </a:lnTo>
                    <a:cubicBezTo>
                      <a:pt x="5451857" y="0"/>
                      <a:pt x="5474805" y="9505"/>
                      <a:pt x="5491725" y="26425"/>
                    </a:cubicBezTo>
                    <a:cubicBezTo>
                      <a:pt x="5508645" y="43345"/>
                      <a:pt x="5518150" y="66293"/>
                      <a:pt x="5518150" y="90221"/>
                    </a:cubicBezTo>
                    <a:lnTo>
                      <a:pt x="5518150" y="1037539"/>
                    </a:lnTo>
                    <a:cubicBezTo>
                      <a:pt x="5518150" y="1087367"/>
                      <a:pt x="5477757" y="1127760"/>
                      <a:pt x="5427929" y="1127760"/>
                    </a:cubicBezTo>
                    <a:lnTo>
                      <a:pt x="0" y="1127760"/>
                    </a:lnTo>
                    <a:close/>
                  </a:path>
                </a:pathLst>
              </a:custGeom>
              <a:solidFill>
                <a:srgbClr val="BBB999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0" y="3834384"/>
                <a:ext cx="7355417" cy="1127760"/>
              </a:xfrm>
              <a:custGeom>
                <a:avLst/>
                <a:gdLst/>
                <a:ahLst/>
                <a:cxnLst/>
                <a:rect l="l" t="t" r="r" b="b"/>
                <a:pathLst>
                  <a:path w="7355417" h="1127760">
                    <a:moveTo>
                      <a:pt x="0" y="0"/>
                    </a:moveTo>
                    <a:lnTo>
                      <a:pt x="7265196" y="0"/>
                    </a:lnTo>
                    <a:cubicBezTo>
                      <a:pt x="7315023" y="0"/>
                      <a:pt x="7355417" y="40393"/>
                      <a:pt x="7355417" y="90221"/>
                    </a:cubicBezTo>
                    <a:lnTo>
                      <a:pt x="7355417" y="1037539"/>
                    </a:lnTo>
                    <a:cubicBezTo>
                      <a:pt x="7355417" y="1061467"/>
                      <a:pt x="7345911" y="1084415"/>
                      <a:pt x="7328992" y="1101335"/>
                    </a:cubicBezTo>
                    <a:cubicBezTo>
                      <a:pt x="7312072" y="1118255"/>
                      <a:pt x="7289124" y="1127760"/>
                      <a:pt x="7265196" y="1127760"/>
                    </a:cubicBezTo>
                    <a:lnTo>
                      <a:pt x="0" y="1127760"/>
                    </a:lnTo>
                    <a:close/>
                  </a:path>
                </a:pathLst>
              </a:custGeom>
              <a:solidFill>
                <a:srgbClr val="BBB999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0" y="5112512"/>
                <a:ext cx="9192683" cy="1127760"/>
              </a:xfrm>
              <a:custGeom>
                <a:avLst/>
                <a:gdLst/>
                <a:ahLst/>
                <a:cxnLst/>
                <a:rect l="l" t="t" r="r" b="b"/>
                <a:pathLst>
                  <a:path w="9192683" h="1127760">
                    <a:moveTo>
                      <a:pt x="0" y="0"/>
                    </a:moveTo>
                    <a:lnTo>
                      <a:pt x="9102462" y="0"/>
                    </a:lnTo>
                    <a:cubicBezTo>
                      <a:pt x="9126390" y="0"/>
                      <a:pt x="9149338" y="9505"/>
                      <a:pt x="9166258" y="26425"/>
                    </a:cubicBezTo>
                    <a:cubicBezTo>
                      <a:pt x="9183177" y="43345"/>
                      <a:pt x="9192683" y="66293"/>
                      <a:pt x="9192683" y="90221"/>
                    </a:cubicBezTo>
                    <a:lnTo>
                      <a:pt x="9192683" y="1037539"/>
                    </a:lnTo>
                    <a:cubicBezTo>
                      <a:pt x="9192683" y="1087367"/>
                      <a:pt x="9152289" y="1127760"/>
                      <a:pt x="9102462" y="1127760"/>
                    </a:cubicBezTo>
                    <a:lnTo>
                      <a:pt x="0" y="1127760"/>
                    </a:lnTo>
                    <a:close/>
                  </a:path>
                </a:pathLst>
              </a:custGeom>
              <a:solidFill>
                <a:srgbClr val="BBB999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0" y="6390640"/>
                <a:ext cx="11029950" cy="1127760"/>
              </a:xfrm>
              <a:custGeom>
                <a:avLst/>
                <a:gdLst/>
                <a:ahLst/>
                <a:cxnLst/>
                <a:rect l="l" t="t" r="r" b="b"/>
                <a:pathLst>
                  <a:path w="11029950" h="1127760">
                    <a:moveTo>
                      <a:pt x="0" y="0"/>
                    </a:moveTo>
                    <a:lnTo>
                      <a:pt x="10939729" y="0"/>
                    </a:lnTo>
                    <a:cubicBezTo>
                      <a:pt x="10989556" y="0"/>
                      <a:pt x="11029950" y="40393"/>
                      <a:pt x="11029950" y="90221"/>
                    </a:cubicBezTo>
                    <a:lnTo>
                      <a:pt x="11029950" y="1037539"/>
                    </a:lnTo>
                    <a:cubicBezTo>
                      <a:pt x="11029950" y="1061467"/>
                      <a:pt x="11020444" y="1084415"/>
                      <a:pt x="11003525" y="1101335"/>
                    </a:cubicBezTo>
                    <a:cubicBezTo>
                      <a:pt x="10986605" y="1118254"/>
                      <a:pt x="10963657" y="1127760"/>
                      <a:pt x="10939729" y="1127760"/>
                    </a:cubicBezTo>
                    <a:lnTo>
                      <a:pt x="0" y="1127760"/>
                    </a:lnTo>
                    <a:close/>
                  </a:path>
                </a:pathLst>
              </a:custGeom>
              <a:solidFill>
                <a:srgbClr val="BBB999"/>
              </a:solidFill>
            </p:spPr>
          </p:sp>
        </p:grp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7885">
            <a:off x="15020630" y="-234159"/>
            <a:ext cx="2007929" cy="173777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61838">
            <a:off x="17237770" y="522291"/>
            <a:ext cx="1170272" cy="1012817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470237" y="495300"/>
            <a:ext cx="5657850" cy="857250"/>
            <a:chOff x="0" y="0"/>
            <a:chExt cx="1913890" cy="28998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289983"/>
            </a:xfrm>
            <a:custGeom>
              <a:avLst/>
              <a:gdLst/>
              <a:ahLst/>
              <a:cxnLst/>
              <a:rect l="l" t="t" r="r" b="b"/>
              <a:pathLst>
                <a:path w="1913890" h="289983">
                  <a:moveTo>
                    <a:pt x="0" y="0"/>
                  </a:moveTo>
                  <a:lnTo>
                    <a:pt x="1913890" y="0"/>
                  </a:lnTo>
                  <a:lnTo>
                    <a:pt x="1913890" y="289983"/>
                  </a:lnTo>
                  <a:lnTo>
                    <a:pt x="0" y="289983"/>
                  </a:lnTo>
                  <a:close/>
                </a:path>
              </a:pathLst>
            </a:custGeom>
            <a:solidFill>
              <a:srgbClr val="6B897C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-2900666" y="363564"/>
            <a:ext cx="10078250" cy="111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6624" spc="993">
                <a:solidFill>
                  <a:srgbClr val="FFFFFF"/>
                </a:solidFill>
                <a:latin typeface="Montserrat Classic Bold"/>
              </a:rPr>
              <a:t>TITLE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8600" y="896935"/>
            <a:ext cx="8782362" cy="544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3105">
                <a:solidFill>
                  <a:srgbClr val="FFFFFF"/>
                </a:solidFill>
                <a:latin typeface="Marta Italics"/>
              </a:rPr>
              <a:t>Subtitle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14834" y="3252629"/>
            <a:ext cx="1007825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000" spc="600">
                <a:solidFill>
                  <a:srgbClr val="FFFFFF"/>
                </a:solidFill>
                <a:latin typeface="Montserrat Classic Bold"/>
              </a:rPr>
              <a:t>CHART TITLE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319534" y="4111784"/>
            <a:ext cx="1007825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800" spc="420">
                <a:solidFill>
                  <a:srgbClr val="FFFFFF"/>
                </a:solidFill>
                <a:latin typeface="Montserrat Classic"/>
              </a:rPr>
              <a:t>Chart subtitle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72817" y="5105400"/>
            <a:ext cx="7320266" cy="255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500" spc="375">
                <a:solidFill>
                  <a:srgbClr val="FFFFFF"/>
                </a:solidFill>
                <a:latin typeface="Montserrat Classic"/>
              </a:rPr>
              <a:t>Explain the information on this chart.</a:t>
            </a:r>
          </a:p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499" spc="374">
                <a:solidFill>
                  <a:srgbClr val="FFFFFF"/>
                </a:solidFill>
                <a:latin typeface="Montserrat Classic"/>
              </a:rPr>
              <a:t>Explain the information on this chart.</a:t>
            </a:r>
          </a:p>
          <a:p>
            <a:pPr marL="539750" lvl="1" indent="-269875">
              <a:lnSpc>
                <a:spcPts val="3375"/>
              </a:lnSpc>
              <a:buFont typeface="Arial"/>
              <a:buChar char="•"/>
            </a:pPr>
            <a:r>
              <a:rPr lang="en-US" sz="2499" spc="374">
                <a:solidFill>
                  <a:srgbClr val="FFFFFF"/>
                </a:solidFill>
                <a:latin typeface="Montserrat Classic"/>
              </a:rPr>
              <a:t>Explain the information on this chart.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8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301305" y="-674163"/>
            <a:ext cx="3935187" cy="34057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7885">
            <a:off x="15020630" y="-234159"/>
            <a:ext cx="2007929" cy="1737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61838">
            <a:off x="17237770" y="522291"/>
            <a:ext cx="1170272" cy="1012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8387132" y="3532698"/>
            <a:ext cx="8477564" cy="7336946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39375" y="3095625"/>
            <a:ext cx="5657850" cy="5657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4"/>
              <a:stretch>
                <a:fillRect l="-22037" t="1960" r="-22037" b="196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6B897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70237" y="495300"/>
            <a:ext cx="5657850" cy="857250"/>
            <a:chOff x="0" y="0"/>
            <a:chExt cx="1913890" cy="2899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289983"/>
            </a:xfrm>
            <a:custGeom>
              <a:avLst/>
              <a:gdLst/>
              <a:ahLst/>
              <a:cxnLst/>
              <a:rect l="l" t="t" r="r" b="b"/>
              <a:pathLst>
                <a:path w="1913890" h="289983">
                  <a:moveTo>
                    <a:pt x="0" y="0"/>
                  </a:moveTo>
                  <a:lnTo>
                    <a:pt x="1913890" y="0"/>
                  </a:lnTo>
                  <a:lnTo>
                    <a:pt x="1913890" y="289983"/>
                  </a:lnTo>
                  <a:lnTo>
                    <a:pt x="0" y="289983"/>
                  </a:lnTo>
                  <a:close/>
                </a:path>
              </a:pathLst>
            </a:custGeom>
            <a:solidFill>
              <a:srgbClr val="6B897C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-2900666" y="363564"/>
            <a:ext cx="10078250" cy="111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6624" spc="993" dirty="0">
                <a:solidFill>
                  <a:srgbClr val="FFFFFF"/>
                </a:solidFill>
                <a:latin typeface="Montserrat Classic Bold"/>
              </a:rPr>
              <a:t>TITLE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8600" y="896935"/>
            <a:ext cx="8782362" cy="544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3105">
                <a:solidFill>
                  <a:srgbClr val="FFFFFF"/>
                </a:solidFill>
                <a:latin typeface="Marta Italics"/>
              </a:rPr>
              <a:t>Subtitle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48514" y="3052861"/>
            <a:ext cx="7443349" cy="6205439"/>
            <a:chOff x="0" y="0"/>
            <a:chExt cx="9924465" cy="8273919"/>
          </a:xfrm>
        </p:grpSpPr>
        <p:sp>
          <p:nvSpPr>
            <p:cNvPr id="14" name="TextBox 14"/>
            <p:cNvSpPr txBox="1"/>
            <p:nvPr/>
          </p:nvSpPr>
          <p:spPr>
            <a:xfrm>
              <a:off x="1676071" y="7829306"/>
              <a:ext cx="6572322" cy="444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30"/>
                </a:lnSpc>
              </a:pPr>
              <a:r>
                <a:rPr lang="en-US" sz="2021" spc="256">
                  <a:solidFill>
                    <a:srgbClr val="FFFFFF"/>
                  </a:solidFill>
                  <a:latin typeface="Glacial Indifference Bold"/>
                </a:rPr>
                <a:t>YYYY-MM-DD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9924465" cy="7160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29"/>
                </a:lnSpc>
              </a:pPr>
              <a:r>
                <a:rPr lang="en-US" sz="4068" spc="81">
                  <a:solidFill>
                    <a:srgbClr val="FFFFFF"/>
                  </a:solidFill>
                  <a:latin typeface="Glacial Indifference"/>
                </a:rPr>
                <a:t>You can input the title of the picture here.</a:t>
              </a:r>
            </a:p>
            <a:p>
              <a:pPr marL="878389" lvl="1" indent="-439195">
                <a:lnSpc>
                  <a:spcPts val="5329"/>
                </a:lnSpc>
                <a:buFont typeface="Arial"/>
                <a:buChar char="•"/>
              </a:pPr>
              <a:r>
                <a:rPr lang="en-US" sz="4068" spc="81">
                  <a:solidFill>
                    <a:srgbClr val="FFFFFF"/>
                  </a:solidFill>
                  <a:latin typeface="Glacial Indifference"/>
                </a:rPr>
                <a:t>You can input the description of the picture here.</a:t>
              </a:r>
            </a:p>
            <a:p>
              <a:pPr marL="878390" lvl="1" indent="-439195">
                <a:lnSpc>
                  <a:spcPts val="5329"/>
                </a:lnSpc>
                <a:buFont typeface="Arial"/>
                <a:buChar char="•"/>
              </a:pPr>
              <a:r>
                <a:rPr lang="en-US" sz="4068" spc="81">
                  <a:solidFill>
                    <a:srgbClr val="FFFFFF"/>
                  </a:solidFill>
                  <a:latin typeface="Glacial Indifference"/>
                </a:rPr>
                <a:t>You can input the description of the picture here.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301305" y="-674163"/>
            <a:ext cx="3935187" cy="34057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7885">
            <a:off x="15020630" y="-234159"/>
            <a:ext cx="2007929" cy="1737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61838">
            <a:off x="17237770" y="522291"/>
            <a:ext cx="1170272" cy="10128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485716" y="5923429"/>
            <a:ext cx="3456952" cy="327255"/>
            <a:chOff x="0" y="0"/>
            <a:chExt cx="5366257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49530"/>
              <a:ext cx="5366257" cy="408940"/>
            </a:xfrm>
            <a:custGeom>
              <a:avLst/>
              <a:gdLst/>
              <a:ahLst/>
              <a:cxnLst/>
              <a:rect l="l" t="t" r="r" b="b"/>
              <a:pathLst>
                <a:path w="5366257" h="408940">
                  <a:moveTo>
                    <a:pt x="5160517" y="0"/>
                  </a:moveTo>
                  <a:cubicBezTo>
                    <a:pt x="5060186" y="0"/>
                    <a:pt x="4977636" y="72390"/>
                    <a:pt x="4958586" y="166370"/>
                  </a:cubicBezTo>
                  <a:lnTo>
                    <a:pt x="406400" y="166370"/>
                  </a:lnTo>
                  <a:cubicBezTo>
                    <a:pt x="388620" y="71120"/>
                    <a:pt x="304800" y="0"/>
                    <a:pt x="204470" y="0"/>
                  </a:cubicBezTo>
                  <a:cubicBezTo>
                    <a:pt x="91440" y="0"/>
                    <a:pt x="0" y="91440"/>
                    <a:pt x="0" y="204470"/>
                  </a:cubicBezTo>
                  <a:cubicBezTo>
                    <a:pt x="0" y="317500"/>
                    <a:pt x="91440" y="408940"/>
                    <a:pt x="204470" y="408940"/>
                  </a:cubicBezTo>
                  <a:cubicBezTo>
                    <a:pt x="304800" y="408940"/>
                    <a:pt x="388620" y="337820"/>
                    <a:pt x="406400" y="242570"/>
                  </a:cubicBezTo>
                  <a:lnTo>
                    <a:pt x="4959857" y="242570"/>
                  </a:lnTo>
                  <a:cubicBezTo>
                    <a:pt x="4977636" y="337820"/>
                    <a:pt x="5061457" y="408940"/>
                    <a:pt x="5161786" y="408940"/>
                  </a:cubicBezTo>
                  <a:cubicBezTo>
                    <a:pt x="5274816" y="408940"/>
                    <a:pt x="5366257" y="317500"/>
                    <a:pt x="5366257" y="204470"/>
                  </a:cubicBezTo>
                  <a:cubicBezTo>
                    <a:pt x="5366257" y="91440"/>
                    <a:pt x="5273546" y="0"/>
                    <a:pt x="5160516" y="0"/>
                  </a:cubicBezTo>
                  <a:close/>
                </a:path>
              </a:pathLst>
            </a:custGeom>
            <a:solidFill>
              <a:srgbClr val="6B897C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667066" y="5923429"/>
            <a:ext cx="3456952" cy="327255"/>
            <a:chOff x="0" y="0"/>
            <a:chExt cx="5366257" cy="508000"/>
          </a:xfrm>
        </p:grpSpPr>
        <p:sp>
          <p:nvSpPr>
            <p:cNvPr id="8" name="Freeform 8"/>
            <p:cNvSpPr/>
            <p:nvPr/>
          </p:nvSpPr>
          <p:spPr>
            <a:xfrm>
              <a:off x="0" y="49530"/>
              <a:ext cx="5366257" cy="408940"/>
            </a:xfrm>
            <a:custGeom>
              <a:avLst/>
              <a:gdLst/>
              <a:ahLst/>
              <a:cxnLst/>
              <a:rect l="l" t="t" r="r" b="b"/>
              <a:pathLst>
                <a:path w="5366257" h="408940">
                  <a:moveTo>
                    <a:pt x="5160517" y="0"/>
                  </a:moveTo>
                  <a:cubicBezTo>
                    <a:pt x="5060186" y="0"/>
                    <a:pt x="4977636" y="72390"/>
                    <a:pt x="4958586" y="166370"/>
                  </a:cubicBezTo>
                  <a:lnTo>
                    <a:pt x="406400" y="166370"/>
                  </a:lnTo>
                  <a:cubicBezTo>
                    <a:pt x="388620" y="71120"/>
                    <a:pt x="304800" y="0"/>
                    <a:pt x="204470" y="0"/>
                  </a:cubicBezTo>
                  <a:cubicBezTo>
                    <a:pt x="91440" y="0"/>
                    <a:pt x="0" y="91440"/>
                    <a:pt x="0" y="204470"/>
                  </a:cubicBezTo>
                  <a:cubicBezTo>
                    <a:pt x="0" y="317500"/>
                    <a:pt x="91440" y="408940"/>
                    <a:pt x="204470" y="408940"/>
                  </a:cubicBezTo>
                  <a:cubicBezTo>
                    <a:pt x="304800" y="408940"/>
                    <a:pt x="388620" y="337820"/>
                    <a:pt x="406400" y="242570"/>
                  </a:cubicBezTo>
                  <a:lnTo>
                    <a:pt x="4959857" y="242570"/>
                  </a:lnTo>
                  <a:cubicBezTo>
                    <a:pt x="4977636" y="337820"/>
                    <a:pt x="5061457" y="408940"/>
                    <a:pt x="5161786" y="408940"/>
                  </a:cubicBezTo>
                  <a:cubicBezTo>
                    <a:pt x="5274816" y="408940"/>
                    <a:pt x="5366257" y="317500"/>
                    <a:pt x="5366257" y="204470"/>
                  </a:cubicBezTo>
                  <a:cubicBezTo>
                    <a:pt x="5366257" y="91440"/>
                    <a:pt x="5273546" y="0"/>
                    <a:pt x="5160516" y="0"/>
                  </a:cubicBezTo>
                  <a:close/>
                </a:path>
              </a:pathLst>
            </a:custGeom>
            <a:solidFill>
              <a:srgbClr val="6B897C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867466" y="5923429"/>
            <a:ext cx="3456952" cy="327255"/>
            <a:chOff x="0" y="0"/>
            <a:chExt cx="536625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5366257" cy="408940"/>
            </a:xfrm>
            <a:custGeom>
              <a:avLst/>
              <a:gdLst/>
              <a:ahLst/>
              <a:cxnLst/>
              <a:rect l="l" t="t" r="r" b="b"/>
              <a:pathLst>
                <a:path w="5366257" h="408940">
                  <a:moveTo>
                    <a:pt x="5160517" y="0"/>
                  </a:moveTo>
                  <a:cubicBezTo>
                    <a:pt x="5060186" y="0"/>
                    <a:pt x="4977636" y="72390"/>
                    <a:pt x="4958586" y="166370"/>
                  </a:cubicBezTo>
                  <a:lnTo>
                    <a:pt x="406400" y="166370"/>
                  </a:lnTo>
                  <a:cubicBezTo>
                    <a:pt x="388620" y="71120"/>
                    <a:pt x="304800" y="0"/>
                    <a:pt x="204470" y="0"/>
                  </a:cubicBezTo>
                  <a:cubicBezTo>
                    <a:pt x="91440" y="0"/>
                    <a:pt x="0" y="91440"/>
                    <a:pt x="0" y="204470"/>
                  </a:cubicBezTo>
                  <a:cubicBezTo>
                    <a:pt x="0" y="317500"/>
                    <a:pt x="91440" y="408940"/>
                    <a:pt x="204470" y="408940"/>
                  </a:cubicBezTo>
                  <a:cubicBezTo>
                    <a:pt x="304800" y="408940"/>
                    <a:pt x="388620" y="337820"/>
                    <a:pt x="406400" y="242570"/>
                  </a:cubicBezTo>
                  <a:lnTo>
                    <a:pt x="4959857" y="242570"/>
                  </a:lnTo>
                  <a:cubicBezTo>
                    <a:pt x="4977636" y="337820"/>
                    <a:pt x="5061457" y="408940"/>
                    <a:pt x="5161786" y="408940"/>
                  </a:cubicBezTo>
                  <a:cubicBezTo>
                    <a:pt x="5274816" y="408940"/>
                    <a:pt x="5366257" y="317500"/>
                    <a:pt x="5366257" y="204470"/>
                  </a:cubicBezTo>
                  <a:cubicBezTo>
                    <a:pt x="5366257" y="91440"/>
                    <a:pt x="5273546" y="0"/>
                    <a:pt x="5160516" y="0"/>
                  </a:cubicBezTo>
                  <a:close/>
                </a:path>
              </a:pathLst>
            </a:custGeom>
            <a:solidFill>
              <a:srgbClr val="6B897C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2077391" y="5923429"/>
            <a:ext cx="3456952" cy="327255"/>
            <a:chOff x="0" y="0"/>
            <a:chExt cx="5366257" cy="508000"/>
          </a:xfrm>
        </p:grpSpPr>
        <p:sp>
          <p:nvSpPr>
            <p:cNvPr id="12" name="Freeform 12"/>
            <p:cNvSpPr/>
            <p:nvPr/>
          </p:nvSpPr>
          <p:spPr>
            <a:xfrm>
              <a:off x="0" y="49530"/>
              <a:ext cx="5366257" cy="408940"/>
            </a:xfrm>
            <a:custGeom>
              <a:avLst/>
              <a:gdLst/>
              <a:ahLst/>
              <a:cxnLst/>
              <a:rect l="l" t="t" r="r" b="b"/>
              <a:pathLst>
                <a:path w="5366257" h="408940">
                  <a:moveTo>
                    <a:pt x="5160517" y="0"/>
                  </a:moveTo>
                  <a:cubicBezTo>
                    <a:pt x="5060186" y="0"/>
                    <a:pt x="4977636" y="72390"/>
                    <a:pt x="4958586" y="166370"/>
                  </a:cubicBezTo>
                  <a:lnTo>
                    <a:pt x="406400" y="166370"/>
                  </a:lnTo>
                  <a:cubicBezTo>
                    <a:pt x="388620" y="71120"/>
                    <a:pt x="304800" y="0"/>
                    <a:pt x="204470" y="0"/>
                  </a:cubicBezTo>
                  <a:cubicBezTo>
                    <a:pt x="91440" y="0"/>
                    <a:pt x="0" y="91440"/>
                    <a:pt x="0" y="204470"/>
                  </a:cubicBezTo>
                  <a:cubicBezTo>
                    <a:pt x="0" y="317500"/>
                    <a:pt x="91440" y="408940"/>
                    <a:pt x="204470" y="408940"/>
                  </a:cubicBezTo>
                  <a:cubicBezTo>
                    <a:pt x="304800" y="408940"/>
                    <a:pt x="388620" y="337820"/>
                    <a:pt x="406400" y="242570"/>
                  </a:cubicBezTo>
                  <a:lnTo>
                    <a:pt x="4959857" y="242570"/>
                  </a:lnTo>
                  <a:cubicBezTo>
                    <a:pt x="4977636" y="337820"/>
                    <a:pt x="5061457" y="408940"/>
                    <a:pt x="5161786" y="408940"/>
                  </a:cubicBezTo>
                  <a:cubicBezTo>
                    <a:pt x="5274816" y="408940"/>
                    <a:pt x="5366257" y="317500"/>
                    <a:pt x="5366257" y="204470"/>
                  </a:cubicBezTo>
                  <a:cubicBezTo>
                    <a:pt x="5366257" y="91440"/>
                    <a:pt x="5273546" y="0"/>
                    <a:pt x="5160516" y="0"/>
                  </a:cubicBezTo>
                  <a:close/>
                </a:path>
              </a:pathLst>
            </a:custGeom>
            <a:solidFill>
              <a:srgbClr val="6B897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609600" y="3223741"/>
            <a:ext cx="4104491" cy="2367434"/>
            <a:chOff x="0" y="0"/>
            <a:chExt cx="4267736" cy="2461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67736" cy="2461592"/>
            </a:xfrm>
            <a:custGeom>
              <a:avLst/>
              <a:gdLst/>
              <a:ahLst/>
              <a:cxnLst/>
              <a:rect l="l" t="t" r="r" b="b"/>
              <a:pathLst>
                <a:path w="4267736" h="2461592">
                  <a:moveTo>
                    <a:pt x="0" y="0"/>
                  </a:moveTo>
                  <a:lnTo>
                    <a:pt x="4267736" y="0"/>
                  </a:lnTo>
                  <a:lnTo>
                    <a:pt x="4267736" y="2461592"/>
                  </a:lnTo>
                  <a:lnTo>
                    <a:pt x="0" y="2461592"/>
                  </a:lnTo>
                  <a:close/>
                </a:path>
              </a:pathLst>
            </a:custGeom>
            <a:solidFill>
              <a:srgbClr val="6B897C">
                <a:alpha val="65882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470237" y="476250"/>
            <a:ext cx="5657850" cy="857250"/>
            <a:chOff x="0" y="0"/>
            <a:chExt cx="1913890" cy="2899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289983"/>
            </a:xfrm>
            <a:custGeom>
              <a:avLst/>
              <a:gdLst/>
              <a:ahLst/>
              <a:cxnLst/>
              <a:rect l="l" t="t" r="r" b="b"/>
              <a:pathLst>
                <a:path w="1913890" h="289983">
                  <a:moveTo>
                    <a:pt x="0" y="0"/>
                  </a:moveTo>
                  <a:lnTo>
                    <a:pt x="1913890" y="0"/>
                  </a:lnTo>
                  <a:lnTo>
                    <a:pt x="1913890" y="289983"/>
                  </a:lnTo>
                  <a:lnTo>
                    <a:pt x="0" y="289983"/>
                  </a:lnTo>
                  <a:close/>
                </a:path>
              </a:pathLst>
            </a:custGeom>
            <a:solidFill>
              <a:srgbClr val="BBB999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-2900666" y="363564"/>
            <a:ext cx="10078250" cy="111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6624" spc="993">
                <a:solidFill>
                  <a:srgbClr val="FFFFFF"/>
                </a:solidFill>
                <a:latin typeface="Montserrat Classic Bold"/>
              </a:rPr>
              <a:t>TITLE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8600" y="896935"/>
            <a:ext cx="8782362" cy="544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3105">
                <a:solidFill>
                  <a:srgbClr val="FFFFFF"/>
                </a:solidFill>
                <a:latin typeface="Marta Italics"/>
              </a:rPr>
              <a:t>Subtitle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3282383" y="5900366"/>
            <a:ext cx="10078250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spc="300">
                <a:solidFill>
                  <a:srgbClr val="6B897C"/>
                </a:solidFill>
                <a:latin typeface="Montserrat Classic Bold"/>
              </a:rPr>
              <a:t>START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95020" y="5885329"/>
            <a:ext cx="10078250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2000" spc="300">
                <a:solidFill>
                  <a:srgbClr val="6B897C"/>
                </a:solidFill>
                <a:latin typeface="Montserrat Classic Bold"/>
              </a:rPr>
              <a:t>END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2339179" y="3410744"/>
            <a:ext cx="10078250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500" spc="525">
                <a:solidFill>
                  <a:srgbClr val="FFFFFF"/>
                </a:solidFill>
                <a:latin typeface="Montserrat Classic Bold"/>
              </a:rPr>
              <a:t>SECTION 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238" y="4369358"/>
            <a:ext cx="413402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000" spc="300">
                <a:solidFill>
                  <a:srgbClr val="FFFFFF"/>
                </a:solidFill>
                <a:latin typeface="Montserrat Classic"/>
              </a:rPr>
              <a:t>Detailed information about this section.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666339" y="6709891"/>
            <a:ext cx="4104491" cy="2367434"/>
            <a:chOff x="0" y="0"/>
            <a:chExt cx="4267736" cy="24615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67736" cy="2461592"/>
            </a:xfrm>
            <a:custGeom>
              <a:avLst/>
              <a:gdLst/>
              <a:ahLst/>
              <a:cxnLst/>
              <a:rect l="l" t="t" r="r" b="b"/>
              <a:pathLst>
                <a:path w="4267736" h="2461592">
                  <a:moveTo>
                    <a:pt x="0" y="0"/>
                  </a:moveTo>
                  <a:lnTo>
                    <a:pt x="4267736" y="0"/>
                  </a:lnTo>
                  <a:lnTo>
                    <a:pt x="4267736" y="2461592"/>
                  </a:lnTo>
                  <a:lnTo>
                    <a:pt x="0" y="2461592"/>
                  </a:lnTo>
                  <a:close/>
                </a:path>
              </a:pathLst>
            </a:custGeom>
            <a:solidFill>
              <a:srgbClr val="6B897C">
                <a:alpha val="65882"/>
              </a:srgbClr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4084977" y="7855508"/>
            <a:ext cx="413402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000" spc="300">
                <a:solidFill>
                  <a:srgbClr val="FFFFFF"/>
                </a:solidFill>
                <a:latin typeface="Montserrat Classic"/>
              </a:rPr>
              <a:t>Detailed information about this section.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8509" y="6963569"/>
            <a:ext cx="10078250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500" spc="525">
                <a:solidFill>
                  <a:srgbClr val="FFFFFF"/>
                </a:solidFill>
                <a:latin typeface="Montserrat Classic Bold"/>
              </a:rPr>
              <a:t>SECTION 02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052723" y="3223741"/>
            <a:ext cx="4104491" cy="2367434"/>
            <a:chOff x="0" y="0"/>
            <a:chExt cx="4267736" cy="246159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267736" cy="2461592"/>
            </a:xfrm>
            <a:custGeom>
              <a:avLst/>
              <a:gdLst/>
              <a:ahLst/>
              <a:cxnLst/>
              <a:rect l="l" t="t" r="r" b="b"/>
              <a:pathLst>
                <a:path w="4267736" h="2461592">
                  <a:moveTo>
                    <a:pt x="0" y="0"/>
                  </a:moveTo>
                  <a:lnTo>
                    <a:pt x="4267736" y="0"/>
                  </a:lnTo>
                  <a:lnTo>
                    <a:pt x="4267736" y="2461592"/>
                  </a:lnTo>
                  <a:lnTo>
                    <a:pt x="0" y="2461592"/>
                  </a:lnTo>
                  <a:close/>
                </a:path>
              </a:pathLst>
            </a:custGeom>
            <a:solidFill>
              <a:srgbClr val="6B897C">
                <a:alpha val="65882"/>
              </a:srgbClr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7471361" y="4369358"/>
            <a:ext cx="413402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000" spc="300">
                <a:solidFill>
                  <a:srgbClr val="FFFFFF"/>
                </a:solidFill>
                <a:latin typeface="Montserrat Classic"/>
              </a:rPr>
              <a:t>Detailed information about this section.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04875" y="3410744"/>
            <a:ext cx="10078250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500" spc="525">
                <a:solidFill>
                  <a:srgbClr val="FFFFFF"/>
                </a:solidFill>
                <a:latin typeface="Montserrat Classic Bold"/>
              </a:rPr>
              <a:t>SECTION 03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181308" y="6709891"/>
            <a:ext cx="4104491" cy="2367434"/>
            <a:chOff x="0" y="0"/>
            <a:chExt cx="4267736" cy="24615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267736" cy="2461592"/>
            </a:xfrm>
            <a:custGeom>
              <a:avLst/>
              <a:gdLst/>
              <a:ahLst/>
              <a:cxnLst/>
              <a:rect l="l" t="t" r="r" b="b"/>
              <a:pathLst>
                <a:path w="4267736" h="2461592">
                  <a:moveTo>
                    <a:pt x="0" y="0"/>
                  </a:moveTo>
                  <a:lnTo>
                    <a:pt x="4267736" y="0"/>
                  </a:lnTo>
                  <a:lnTo>
                    <a:pt x="4267736" y="2461592"/>
                  </a:lnTo>
                  <a:lnTo>
                    <a:pt x="0" y="2461592"/>
                  </a:lnTo>
                  <a:close/>
                </a:path>
              </a:pathLst>
            </a:custGeom>
            <a:solidFill>
              <a:srgbClr val="6B897C">
                <a:alpha val="65882"/>
              </a:srgbClr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0599946" y="7855508"/>
            <a:ext cx="413402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000" spc="300">
                <a:solidFill>
                  <a:srgbClr val="FFFFFF"/>
                </a:solidFill>
                <a:latin typeface="Montserrat Classic"/>
              </a:rPr>
              <a:t>Detailed information about this section.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213479" y="6963569"/>
            <a:ext cx="10078250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500" spc="525">
                <a:solidFill>
                  <a:srgbClr val="FFFFFF"/>
                </a:solidFill>
                <a:latin typeface="Montserrat Classic Bold"/>
              </a:rPr>
              <a:t>SECTION 04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3563772" y="3223741"/>
            <a:ext cx="4104491" cy="2367434"/>
            <a:chOff x="0" y="0"/>
            <a:chExt cx="4267736" cy="246159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267736" cy="2461592"/>
            </a:xfrm>
            <a:custGeom>
              <a:avLst/>
              <a:gdLst/>
              <a:ahLst/>
              <a:cxnLst/>
              <a:rect l="l" t="t" r="r" b="b"/>
              <a:pathLst>
                <a:path w="4267736" h="2461592">
                  <a:moveTo>
                    <a:pt x="0" y="0"/>
                  </a:moveTo>
                  <a:lnTo>
                    <a:pt x="4267736" y="0"/>
                  </a:lnTo>
                  <a:lnTo>
                    <a:pt x="4267736" y="2461592"/>
                  </a:lnTo>
                  <a:lnTo>
                    <a:pt x="0" y="2461592"/>
                  </a:lnTo>
                  <a:close/>
                </a:path>
              </a:pathLst>
            </a:custGeom>
            <a:solidFill>
              <a:srgbClr val="6B897C">
                <a:alpha val="65882"/>
              </a:srgbClr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13982410" y="4369358"/>
            <a:ext cx="4134022" cy="670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000" spc="300">
                <a:solidFill>
                  <a:srgbClr val="FFFFFF"/>
                </a:solidFill>
                <a:latin typeface="Montserrat Classic"/>
              </a:rPr>
              <a:t>Detailed information about this section.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599946" y="3410744"/>
            <a:ext cx="10078250" cy="58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500" spc="525">
                <a:solidFill>
                  <a:srgbClr val="FFFFFF"/>
                </a:solidFill>
                <a:latin typeface="Montserrat Classic Bold"/>
              </a:rPr>
              <a:t>SECTION 05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8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301305" y="-674163"/>
            <a:ext cx="3935187" cy="34057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7885">
            <a:off x="15020630" y="-234159"/>
            <a:ext cx="2007929" cy="1737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61838">
            <a:off x="17237770" y="522291"/>
            <a:ext cx="1170272" cy="10128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6559">
            <a:off x="8867480" y="5375393"/>
            <a:ext cx="2007929" cy="17377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695475">
            <a:off x="7285119" y="5010626"/>
            <a:ext cx="2007929" cy="1737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115344">
            <a:off x="7267309" y="3684463"/>
            <a:ext cx="2007929" cy="17377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469718">
            <a:off x="8743655" y="3635141"/>
            <a:ext cx="2007929" cy="173777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314950" y="3785547"/>
            <a:ext cx="2684786" cy="153964"/>
            <a:chOff x="0" y="0"/>
            <a:chExt cx="8858357" cy="508000"/>
          </a:xfrm>
        </p:grpSpPr>
        <p:sp>
          <p:nvSpPr>
            <p:cNvPr id="10" name="Freeform 10"/>
            <p:cNvSpPr/>
            <p:nvPr/>
          </p:nvSpPr>
          <p:spPr>
            <a:xfrm>
              <a:off x="0" y="49530"/>
              <a:ext cx="8858357" cy="408940"/>
            </a:xfrm>
            <a:custGeom>
              <a:avLst/>
              <a:gdLst/>
              <a:ahLst/>
              <a:cxnLst/>
              <a:rect l="l" t="t" r="r" b="b"/>
              <a:pathLst>
                <a:path w="8858357" h="408940">
                  <a:moveTo>
                    <a:pt x="8652617" y="0"/>
                  </a:moveTo>
                  <a:cubicBezTo>
                    <a:pt x="8552287" y="0"/>
                    <a:pt x="8469737" y="72390"/>
                    <a:pt x="845068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8451957" y="242570"/>
                  </a:lnTo>
                  <a:cubicBezTo>
                    <a:pt x="8469737" y="337820"/>
                    <a:pt x="8553557" y="408940"/>
                    <a:pt x="8653887" y="408940"/>
                  </a:cubicBezTo>
                  <a:cubicBezTo>
                    <a:pt x="8766917" y="408940"/>
                    <a:pt x="8858357" y="317500"/>
                    <a:pt x="8858357" y="204470"/>
                  </a:cubicBezTo>
                  <a:cubicBezTo>
                    <a:pt x="8858357" y="91440"/>
                    <a:pt x="8766917" y="0"/>
                    <a:pt x="8652617" y="0"/>
                  </a:cubicBezTo>
                  <a:close/>
                </a:path>
              </a:pathLst>
            </a:custGeom>
            <a:solidFill>
              <a:srgbClr val="D1CE8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431564" y="3939511"/>
            <a:ext cx="3158798" cy="2585085"/>
            <a:chOff x="0" y="0"/>
            <a:chExt cx="4211730" cy="344678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85725"/>
              <a:ext cx="1753667" cy="1195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5"/>
                </a:lnSpc>
              </a:pPr>
              <a:r>
                <a:rPr lang="en-US" sz="5500" spc="825">
                  <a:solidFill>
                    <a:srgbClr val="FFFFFF"/>
                  </a:solidFill>
                  <a:latin typeface="Montserrat Classic Bold"/>
                </a:rPr>
                <a:t>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458064" y="-85725"/>
              <a:ext cx="1753667" cy="1195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5"/>
                </a:lnSpc>
              </a:pPr>
              <a:r>
                <a:rPr lang="en-US" sz="5500" spc="825">
                  <a:solidFill>
                    <a:srgbClr val="FFFFFF"/>
                  </a:solidFill>
                  <a:latin typeface="Montserrat Classic Bold"/>
                </a:rPr>
                <a:t>W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458064" y="2251075"/>
              <a:ext cx="1753667" cy="1195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5"/>
                </a:lnSpc>
              </a:pPr>
              <a:r>
                <a:rPr lang="en-US" sz="5500" spc="825">
                  <a:solidFill>
                    <a:srgbClr val="FFFFFF"/>
                  </a:solidFill>
                  <a:latin typeface="Montserrat Classic Bold"/>
                </a:rPr>
                <a:t>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251075"/>
              <a:ext cx="1753667" cy="1195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5"/>
                </a:lnSpc>
              </a:pPr>
              <a:r>
                <a:rPr lang="en-US" sz="5500" spc="825">
                  <a:solidFill>
                    <a:srgbClr val="FFFFFF"/>
                  </a:solidFill>
                  <a:latin typeface="Montserrat Classic Bold"/>
                </a:rPr>
                <a:t>O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28434" y="3251950"/>
            <a:ext cx="1007825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800" spc="420">
                <a:solidFill>
                  <a:srgbClr val="D1CE86"/>
                </a:solidFill>
                <a:latin typeface="Montserrat Classic"/>
              </a:rPr>
              <a:t>Strength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486431" y="6814497"/>
            <a:ext cx="4036254" cy="153207"/>
            <a:chOff x="0" y="0"/>
            <a:chExt cx="13383352" cy="508000"/>
          </a:xfrm>
        </p:grpSpPr>
        <p:sp>
          <p:nvSpPr>
            <p:cNvPr id="18" name="Freeform 18"/>
            <p:cNvSpPr/>
            <p:nvPr/>
          </p:nvSpPr>
          <p:spPr>
            <a:xfrm>
              <a:off x="0" y="49530"/>
              <a:ext cx="13383352" cy="408940"/>
            </a:xfrm>
            <a:custGeom>
              <a:avLst/>
              <a:gdLst/>
              <a:ahLst/>
              <a:cxnLst/>
              <a:rect l="l" t="t" r="r" b="b"/>
              <a:pathLst>
                <a:path w="13383352" h="408940">
                  <a:moveTo>
                    <a:pt x="13177613" y="0"/>
                  </a:moveTo>
                  <a:cubicBezTo>
                    <a:pt x="13077282" y="0"/>
                    <a:pt x="12994732" y="72390"/>
                    <a:pt x="12975682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2976952" y="242570"/>
                  </a:lnTo>
                  <a:cubicBezTo>
                    <a:pt x="12994732" y="337820"/>
                    <a:pt x="13078552" y="408940"/>
                    <a:pt x="13178882" y="408940"/>
                  </a:cubicBezTo>
                  <a:cubicBezTo>
                    <a:pt x="13291913" y="408940"/>
                    <a:pt x="13383352" y="317500"/>
                    <a:pt x="13383352" y="204470"/>
                  </a:cubicBezTo>
                  <a:cubicBezTo>
                    <a:pt x="13383352" y="91440"/>
                    <a:pt x="13291913" y="0"/>
                    <a:pt x="13177613" y="0"/>
                  </a:cubicBezTo>
                  <a:close/>
                </a:path>
              </a:pathLst>
            </a:custGeom>
            <a:solidFill>
              <a:srgbClr val="D1CE86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9747620" y="3466742"/>
            <a:ext cx="3055926" cy="157363"/>
            <a:chOff x="0" y="0"/>
            <a:chExt cx="9865174" cy="508000"/>
          </a:xfrm>
        </p:grpSpPr>
        <p:sp>
          <p:nvSpPr>
            <p:cNvPr id="20" name="Freeform 20"/>
            <p:cNvSpPr/>
            <p:nvPr/>
          </p:nvSpPr>
          <p:spPr>
            <a:xfrm>
              <a:off x="0" y="49530"/>
              <a:ext cx="9865174" cy="408940"/>
            </a:xfrm>
            <a:custGeom>
              <a:avLst/>
              <a:gdLst/>
              <a:ahLst/>
              <a:cxnLst/>
              <a:rect l="l" t="t" r="r" b="b"/>
              <a:pathLst>
                <a:path w="9865174" h="408940">
                  <a:moveTo>
                    <a:pt x="9659434" y="0"/>
                  </a:moveTo>
                  <a:cubicBezTo>
                    <a:pt x="9559104" y="0"/>
                    <a:pt x="9476554" y="72390"/>
                    <a:pt x="9457504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9458774" y="242570"/>
                  </a:lnTo>
                  <a:cubicBezTo>
                    <a:pt x="9476553" y="337820"/>
                    <a:pt x="9560374" y="408940"/>
                    <a:pt x="9660703" y="408940"/>
                  </a:cubicBezTo>
                  <a:cubicBezTo>
                    <a:pt x="9773734" y="408940"/>
                    <a:pt x="9865174" y="317500"/>
                    <a:pt x="9865174" y="204470"/>
                  </a:cubicBezTo>
                  <a:cubicBezTo>
                    <a:pt x="9865174" y="91440"/>
                    <a:pt x="9773734" y="0"/>
                    <a:pt x="9659434" y="0"/>
                  </a:cubicBezTo>
                  <a:close/>
                </a:path>
              </a:pathLst>
            </a:custGeom>
            <a:solidFill>
              <a:srgbClr val="D1CE86"/>
            </a:solidFill>
          </p:spPr>
        </p:sp>
      </p:grpSp>
      <p:grpSp>
        <p:nvGrpSpPr>
          <p:cNvPr id="21" name="Group 21"/>
          <p:cNvGrpSpPr/>
          <p:nvPr/>
        </p:nvGrpSpPr>
        <p:grpSpPr>
          <a:xfrm rot="-10800000">
            <a:off x="10245807" y="5432207"/>
            <a:ext cx="2321754" cy="154047"/>
            <a:chOff x="0" y="0"/>
            <a:chExt cx="7656434" cy="508000"/>
          </a:xfrm>
        </p:grpSpPr>
        <p:sp>
          <p:nvSpPr>
            <p:cNvPr id="22" name="Freeform 22"/>
            <p:cNvSpPr/>
            <p:nvPr/>
          </p:nvSpPr>
          <p:spPr>
            <a:xfrm>
              <a:off x="0" y="49530"/>
              <a:ext cx="7656434" cy="408940"/>
            </a:xfrm>
            <a:custGeom>
              <a:avLst/>
              <a:gdLst/>
              <a:ahLst/>
              <a:cxnLst/>
              <a:rect l="l" t="t" r="r" b="b"/>
              <a:pathLst>
                <a:path w="7656434" h="408940">
                  <a:moveTo>
                    <a:pt x="7450694" y="0"/>
                  </a:moveTo>
                  <a:cubicBezTo>
                    <a:pt x="7350365" y="0"/>
                    <a:pt x="7267815" y="72390"/>
                    <a:pt x="7248765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7250034" y="242570"/>
                  </a:lnTo>
                  <a:cubicBezTo>
                    <a:pt x="7267815" y="337820"/>
                    <a:pt x="7351634" y="408940"/>
                    <a:pt x="7451965" y="408940"/>
                  </a:cubicBezTo>
                  <a:cubicBezTo>
                    <a:pt x="7564994" y="408940"/>
                    <a:pt x="7656434" y="317500"/>
                    <a:pt x="7656434" y="204470"/>
                  </a:cubicBezTo>
                  <a:cubicBezTo>
                    <a:pt x="7656434" y="91440"/>
                    <a:pt x="7564994" y="0"/>
                    <a:pt x="7450694" y="0"/>
                  </a:cubicBezTo>
                  <a:close/>
                </a:path>
              </a:pathLst>
            </a:custGeom>
            <a:solidFill>
              <a:srgbClr val="D1CE8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028700" y="2943216"/>
            <a:ext cx="4286250" cy="1610132"/>
            <a:chOff x="0" y="0"/>
            <a:chExt cx="32782692" cy="1231483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2782690" cy="12314834"/>
            </a:xfrm>
            <a:custGeom>
              <a:avLst/>
              <a:gdLst/>
              <a:ahLst/>
              <a:cxnLst/>
              <a:rect l="l" t="t" r="r" b="b"/>
              <a:pathLst>
                <a:path w="32782690" h="12314834">
                  <a:moveTo>
                    <a:pt x="32556633" y="0"/>
                  </a:moveTo>
                  <a:lnTo>
                    <a:pt x="0" y="0"/>
                  </a:lnTo>
                  <a:lnTo>
                    <a:pt x="0" y="12314834"/>
                  </a:lnTo>
                  <a:lnTo>
                    <a:pt x="32782690" y="12314834"/>
                  </a:lnTo>
                  <a:lnTo>
                    <a:pt x="32782690" y="0"/>
                  </a:lnTo>
                  <a:lnTo>
                    <a:pt x="32556633" y="0"/>
                  </a:lnTo>
                  <a:close/>
                  <a:moveTo>
                    <a:pt x="32556633" y="12088774"/>
                  </a:moveTo>
                  <a:lnTo>
                    <a:pt x="228600" y="12088774"/>
                  </a:lnTo>
                  <a:lnTo>
                    <a:pt x="228600" y="228600"/>
                  </a:lnTo>
                  <a:lnTo>
                    <a:pt x="32556633" y="228600"/>
                  </a:lnTo>
                  <a:lnTo>
                    <a:pt x="32556633" y="12088774"/>
                  </a:lnTo>
                  <a:close/>
                </a:path>
              </a:pathLst>
            </a:custGeom>
            <a:solidFill>
              <a:srgbClr val="D1CE86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2997210" y="7936950"/>
            <a:ext cx="7320266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500" spc="375">
                <a:solidFill>
                  <a:srgbClr val="FFFFFF"/>
                </a:solidFill>
                <a:latin typeface="Montserrat Classic"/>
              </a:rPr>
              <a:t>Point 01</a:t>
            </a:r>
          </a:p>
          <a:p>
            <a:pPr marL="539750" lvl="1" indent="-269875">
              <a:lnSpc>
                <a:spcPts val="3375"/>
              </a:lnSpc>
              <a:buFont typeface="Arial"/>
              <a:buChar char="•"/>
            </a:pPr>
            <a:r>
              <a:rPr lang="en-US" sz="2499" spc="374">
                <a:solidFill>
                  <a:srgbClr val="FFFFFF"/>
                </a:solidFill>
                <a:latin typeface="Montserrat Classic"/>
              </a:rPr>
              <a:t>Point 02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708294" y="7583460"/>
            <a:ext cx="3949048" cy="1534075"/>
            <a:chOff x="0" y="0"/>
            <a:chExt cx="31799689" cy="1235312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1799690" cy="12353127"/>
            </a:xfrm>
            <a:custGeom>
              <a:avLst/>
              <a:gdLst/>
              <a:ahLst/>
              <a:cxnLst/>
              <a:rect l="l" t="t" r="r" b="b"/>
              <a:pathLst>
                <a:path w="31799690" h="12353127">
                  <a:moveTo>
                    <a:pt x="31573629" y="0"/>
                  </a:moveTo>
                  <a:lnTo>
                    <a:pt x="0" y="0"/>
                  </a:lnTo>
                  <a:lnTo>
                    <a:pt x="0" y="12353127"/>
                  </a:lnTo>
                  <a:lnTo>
                    <a:pt x="31799690" y="12353127"/>
                  </a:lnTo>
                  <a:lnTo>
                    <a:pt x="31799690" y="0"/>
                  </a:lnTo>
                  <a:lnTo>
                    <a:pt x="31573629" y="0"/>
                  </a:lnTo>
                  <a:close/>
                  <a:moveTo>
                    <a:pt x="31573629" y="12127068"/>
                  </a:moveTo>
                  <a:lnTo>
                    <a:pt x="228600" y="12127068"/>
                  </a:lnTo>
                  <a:lnTo>
                    <a:pt x="228600" y="228600"/>
                  </a:lnTo>
                  <a:lnTo>
                    <a:pt x="31573629" y="228600"/>
                  </a:lnTo>
                  <a:lnTo>
                    <a:pt x="31573629" y="12127068"/>
                  </a:lnTo>
                  <a:close/>
                </a:path>
              </a:pathLst>
            </a:custGeom>
            <a:solidFill>
              <a:srgbClr val="D1CE86"/>
            </a:solidFill>
          </p:spPr>
        </p:sp>
      </p:grpSp>
      <p:grpSp>
        <p:nvGrpSpPr>
          <p:cNvPr id="28" name="Group 28"/>
          <p:cNvGrpSpPr/>
          <p:nvPr/>
        </p:nvGrpSpPr>
        <p:grpSpPr>
          <a:xfrm rot="-5400000">
            <a:off x="4135663" y="7164494"/>
            <a:ext cx="699422" cy="153056"/>
            <a:chOff x="0" y="0"/>
            <a:chExt cx="2611585" cy="571500"/>
          </a:xfrm>
        </p:grpSpPr>
        <p:sp>
          <p:nvSpPr>
            <p:cNvPr id="29" name="Freeform 29"/>
            <p:cNvSpPr/>
            <p:nvPr/>
          </p:nvSpPr>
          <p:spPr>
            <a:xfrm>
              <a:off x="0" y="255270"/>
              <a:ext cx="2611585" cy="69850"/>
            </a:xfrm>
            <a:custGeom>
              <a:avLst/>
              <a:gdLst/>
              <a:ahLst/>
              <a:cxnLst/>
              <a:rect l="l" t="t" r="r" b="b"/>
              <a:pathLst>
                <a:path w="2611585" h="69850">
                  <a:moveTo>
                    <a:pt x="2320755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2611585" y="69850"/>
                  </a:lnTo>
                  <a:lnTo>
                    <a:pt x="2611585" y="0"/>
                  </a:lnTo>
                  <a:close/>
                </a:path>
              </a:pathLst>
            </a:custGeom>
            <a:solidFill>
              <a:srgbClr val="D1CE86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470237" y="495300"/>
            <a:ext cx="5657850" cy="857250"/>
            <a:chOff x="0" y="0"/>
            <a:chExt cx="1913890" cy="28998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913890" cy="289983"/>
            </a:xfrm>
            <a:custGeom>
              <a:avLst/>
              <a:gdLst/>
              <a:ahLst/>
              <a:cxnLst/>
              <a:rect l="l" t="t" r="r" b="b"/>
              <a:pathLst>
                <a:path w="1913890" h="289983">
                  <a:moveTo>
                    <a:pt x="0" y="0"/>
                  </a:moveTo>
                  <a:lnTo>
                    <a:pt x="1913890" y="0"/>
                  </a:lnTo>
                  <a:lnTo>
                    <a:pt x="1913890" y="289983"/>
                  </a:lnTo>
                  <a:lnTo>
                    <a:pt x="0" y="289983"/>
                  </a:lnTo>
                  <a:close/>
                </a:path>
              </a:pathLst>
            </a:custGeom>
            <a:solidFill>
              <a:srgbClr val="6B897C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-2900666" y="363564"/>
            <a:ext cx="10078250" cy="111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6624" spc="993">
                <a:solidFill>
                  <a:srgbClr val="FFFFFF"/>
                </a:solidFill>
                <a:latin typeface="Montserrat Classic Bold"/>
              </a:rPr>
              <a:t>TITLE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28600" y="896935"/>
            <a:ext cx="8782362" cy="544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3105">
                <a:solidFill>
                  <a:srgbClr val="FFFFFF"/>
                </a:solidFill>
                <a:latin typeface="Marta Italics"/>
              </a:rPr>
              <a:t>Subtitle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49473" y="6318856"/>
            <a:ext cx="1007825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800" spc="420">
                <a:solidFill>
                  <a:srgbClr val="D1CE86"/>
                </a:solidFill>
                <a:latin typeface="Montserrat Classic"/>
              </a:rPr>
              <a:t>Opportunity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504558" y="2951913"/>
            <a:ext cx="1007825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800" spc="420">
                <a:solidFill>
                  <a:srgbClr val="D1CE86"/>
                </a:solidFill>
                <a:latin typeface="Montserrat Classic"/>
              </a:rPr>
              <a:t>Weakness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657343" y="4892040"/>
            <a:ext cx="1007825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800" spc="420">
                <a:solidFill>
                  <a:srgbClr val="D1CE86"/>
                </a:solidFill>
                <a:latin typeface="Montserrat Classic"/>
              </a:rPr>
              <a:t>Threat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037067" y="7149725"/>
            <a:ext cx="7320266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500" spc="375">
                <a:solidFill>
                  <a:srgbClr val="FFFFFF"/>
                </a:solidFill>
                <a:latin typeface="Montserrat Classic"/>
              </a:rPr>
              <a:t>Point 01</a:t>
            </a:r>
          </a:p>
          <a:p>
            <a:pPr marL="539750" lvl="1" indent="-269875">
              <a:lnSpc>
                <a:spcPts val="3375"/>
              </a:lnSpc>
              <a:buFont typeface="Arial"/>
              <a:buChar char="•"/>
            </a:pPr>
            <a:r>
              <a:rPr lang="en-US" sz="2499" spc="374">
                <a:solidFill>
                  <a:srgbClr val="FFFFFF"/>
                </a:solidFill>
                <a:latin typeface="Montserrat Classic"/>
              </a:rPr>
              <a:t>Point 02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075460" y="3025734"/>
            <a:ext cx="7320266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500" spc="375">
                <a:solidFill>
                  <a:srgbClr val="FFFFFF"/>
                </a:solidFill>
                <a:latin typeface="Montserrat Classic"/>
              </a:rPr>
              <a:t>Point 01</a:t>
            </a:r>
          </a:p>
          <a:p>
            <a:pPr marL="539750" lvl="1" indent="-269875">
              <a:lnSpc>
                <a:spcPts val="3375"/>
              </a:lnSpc>
              <a:buFont typeface="Arial"/>
              <a:buChar char="•"/>
            </a:pPr>
            <a:r>
              <a:rPr lang="en-US" sz="2499" spc="374">
                <a:solidFill>
                  <a:srgbClr val="FFFFFF"/>
                </a:solidFill>
                <a:latin typeface="Montserrat Classic"/>
              </a:rPr>
              <a:t>Point 02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30524" y="3344539"/>
            <a:ext cx="7320266" cy="84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374"/>
              </a:lnSpc>
              <a:buFont typeface="Arial"/>
              <a:buChar char="•"/>
            </a:pPr>
            <a:r>
              <a:rPr lang="en-US" sz="2500" spc="375">
                <a:solidFill>
                  <a:srgbClr val="FFFFFF"/>
                </a:solidFill>
                <a:latin typeface="Montserrat Classic"/>
              </a:rPr>
              <a:t>Point 01</a:t>
            </a:r>
          </a:p>
          <a:p>
            <a:pPr marL="539750" lvl="1" indent="-269875">
              <a:lnSpc>
                <a:spcPts val="3375"/>
              </a:lnSpc>
              <a:buFont typeface="Arial"/>
              <a:buChar char="•"/>
            </a:pPr>
            <a:r>
              <a:rPr lang="en-US" sz="2499" spc="374">
                <a:solidFill>
                  <a:srgbClr val="FFFFFF"/>
                </a:solidFill>
                <a:latin typeface="Montserrat Classic"/>
              </a:rPr>
              <a:t>Point 02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2803546" y="2717528"/>
            <a:ext cx="3551525" cy="1470926"/>
            <a:chOff x="0" y="0"/>
            <a:chExt cx="37874503" cy="1568638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7874504" cy="15686390"/>
            </a:xfrm>
            <a:custGeom>
              <a:avLst/>
              <a:gdLst/>
              <a:ahLst/>
              <a:cxnLst/>
              <a:rect l="l" t="t" r="r" b="b"/>
              <a:pathLst>
                <a:path w="37874504" h="15686390">
                  <a:moveTo>
                    <a:pt x="37648443" y="0"/>
                  </a:moveTo>
                  <a:lnTo>
                    <a:pt x="0" y="0"/>
                  </a:lnTo>
                  <a:lnTo>
                    <a:pt x="0" y="15686390"/>
                  </a:lnTo>
                  <a:lnTo>
                    <a:pt x="37874504" y="15686390"/>
                  </a:lnTo>
                  <a:lnTo>
                    <a:pt x="37874504" y="0"/>
                  </a:lnTo>
                  <a:lnTo>
                    <a:pt x="37648443" y="0"/>
                  </a:lnTo>
                  <a:close/>
                  <a:moveTo>
                    <a:pt x="37648443" y="15460329"/>
                  </a:moveTo>
                  <a:lnTo>
                    <a:pt x="228600" y="15460329"/>
                  </a:lnTo>
                  <a:lnTo>
                    <a:pt x="228600" y="228600"/>
                  </a:lnTo>
                  <a:lnTo>
                    <a:pt x="37648443" y="228600"/>
                  </a:lnTo>
                  <a:lnTo>
                    <a:pt x="37648443" y="15460329"/>
                  </a:lnTo>
                  <a:close/>
                </a:path>
              </a:pathLst>
            </a:custGeom>
            <a:solidFill>
              <a:srgbClr val="D1CE86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1743160" y="6795447"/>
            <a:ext cx="3954040" cy="1582510"/>
            <a:chOff x="0" y="0"/>
            <a:chExt cx="32978380" cy="1319881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2978381" cy="13198811"/>
            </a:xfrm>
            <a:custGeom>
              <a:avLst/>
              <a:gdLst/>
              <a:ahLst/>
              <a:cxnLst/>
              <a:rect l="l" t="t" r="r" b="b"/>
              <a:pathLst>
                <a:path w="32978381" h="13198811">
                  <a:moveTo>
                    <a:pt x="32752320" y="0"/>
                  </a:moveTo>
                  <a:lnTo>
                    <a:pt x="0" y="0"/>
                  </a:lnTo>
                  <a:lnTo>
                    <a:pt x="0" y="13198811"/>
                  </a:lnTo>
                  <a:lnTo>
                    <a:pt x="32978381" y="13198811"/>
                  </a:lnTo>
                  <a:lnTo>
                    <a:pt x="32978381" y="0"/>
                  </a:lnTo>
                  <a:lnTo>
                    <a:pt x="32752320" y="0"/>
                  </a:lnTo>
                  <a:close/>
                  <a:moveTo>
                    <a:pt x="32752320" y="12972752"/>
                  </a:moveTo>
                  <a:lnTo>
                    <a:pt x="228600" y="12972752"/>
                  </a:lnTo>
                  <a:lnTo>
                    <a:pt x="228600" y="228600"/>
                  </a:lnTo>
                  <a:lnTo>
                    <a:pt x="32752320" y="228600"/>
                  </a:lnTo>
                  <a:lnTo>
                    <a:pt x="32752320" y="12972752"/>
                  </a:lnTo>
                  <a:close/>
                </a:path>
              </a:pathLst>
            </a:custGeom>
            <a:solidFill>
              <a:srgbClr val="D1CE86"/>
            </a:solidFill>
          </p:spPr>
        </p:sp>
      </p:grpSp>
      <p:grpSp>
        <p:nvGrpSpPr>
          <p:cNvPr id="44" name="Group 44"/>
          <p:cNvGrpSpPr/>
          <p:nvPr/>
        </p:nvGrpSpPr>
        <p:grpSpPr>
          <a:xfrm rot="-5400000">
            <a:off x="11942550" y="6058041"/>
            <a:ext cx="1288121" cy="152400"/>
            <a:chOff x="0" y="0"/>
            <a:chExt cx="4830453" cy="571500"/>
          </a:xfrm>
        </p:grpSpPr>
        <p:sp>
          <p:nvSpPr>
            <p:cNvPr id="45" name="Freeform 45"/>
            <p:cNvSpPr/>
            <p:nvPr/>
          </p:nvSpPr>
          <p:spPr>
            <a:xfrm>
              <a:off x="0" y="255270"/>
              <a:ext cx="4830453" cy="69850"/>
            </a:xfrm>
            <a:custGeom>
              <a:avLst/>
              <a:gdLst/>
              <a:ahLst/>
              <a:cxnLst/>
              <a:rect l="l" t="t" r="r" b="b"/>
              <a:pathLst>
                <a:path w="4830453" h="69850">
                  <a:moveTo>
                    <a:pt x="4539623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4830453" y="69850"/>
                  </a:lnTo>
                  <a:lnTo>
                    <a:pt x="4830453" y="0"/>
                  </a:lnTo>
                  <a:close/>
                </a:path>
              </a:pathLst>
            </a:custGeom>
            <a:solidFill>
              <a:srgbClr val="D1CE86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1301305" y="-674163"/>
            <a:ext cx="3935187" cy="34057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57885">
            <a:off x="15020630" y="-234159"/>
            <a:ext cx="2007929" cy="1737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61838">
            <a:off x="17237770" y="522291"/>
            <a:ext cx="1170272" cy="10128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13663" y="2658913"/>
            <a:ext cx="7543252" cy="6599387"/>
            <a:chOff x="0" y="0"/>
            <a:chExt cx="6685201" cy="5848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85201" cy="5848702"/>
            </a:xfrm>
            <a:custGeom>
              <a:avLst/>
              <a:gdLst/>
              <a:ahLst/>
              <a:cxnLst/>
              <a:rect l="l" t="t" r="r" b="b"/>
              <a:pathLst>
                <a:path w="6685201" h="5848702">
                  <a:moveTo>
                    <a:pt x="0" y="0"/>
                  </a:moveTo>
                  <a:lnTo>
                    <a:pt x="6685201" y="0"/>
                  </a:lnTo>
                  <a:lnTo>
                    <a:pt x="6685201" y="5848702"/>
                  </a:lnTo>
                  <a:lnTo>
                    <a:pt x="0" y="5848702"/>
                  </a:lnTo>
                  <a:close/>
                </a:path>
              </a:pathLst>
            </a:custGeom>
            <a:solidFill>
              <a:srgbClr val="6B897C">
                <a:alpha val="65882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38927" y="2658913"/>
            <a:ext cx="7543252" cy="6599387"/>
            <a:chOff x="0" y="0"/>
            <a:chExt cx="6685201" cy="584870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85201" cy="5848702"/>
            </a:xfrm>
            <a:custGeom>
              <a:avLst/>
              <a:gdLst/>
              <a:ahLst/>
              <a:cxnLst/>
              <a:rect l="l" t="t" r="r" b="b"/>
              <a:pathLst>
                <a:path w="6685201" h="5848702">
                  <a:moveTo>
                    <a:pt x="0" y="0"/>
                  </a:moveTo>
                  <a:lnTo>
                    <a:pt x="6685201" y="0"/>
                  </a:lnTo>
                  <a:lnTo>
                    <a:pt x="6685201" y="5848702"/>
                  </a:lnTo>
                  <a:lnTo>
                    <a:pt x="0" y="5848702"/>
                  </a:lnTo>
                  <a:close/>
                </a:path>
              </a:pathLst>
            </a:custGeom>
            <a:solidFill>
              <a:srgbClr val="6B897C">
                <a:alpha val="65882"/>
              </a:srgb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89987" y="3939730"/>
            <a:ext cx="2553834" cy="1625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3792" y="3334972"/>
            <a:ext cx="2362992" cy="283468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028700" y="2459747"/>
            <a:ext cx="7567846" cy="6655678"/>
            <a:chOff x="0" y="0"/>
            <a:chExt cx="23952780" cy="210657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952780" cy="21065703"/>
            </a:xfrm>
            <a:custGeom>
              <a:avLst/>
              <a:gdLst/>
              <a:ahLst/>
              <a:cxnLst/>
              <a:rect l="l" t="t" r="r" b="b"/>
              <a:pathLst>
                <a:path w="23952780" h="21065703">
                  <a:moveTo>
                    <a:pt x="23726721" y="0"/>
                  </a:moveTo>
                  <a:lnTo>
                    <a:pt x="0" y="0"/>
                  </a:lnTo>
                  <a:lnTo>
                    <a:pt x="0" y="21065703"/>
                  </a:lnTo>
                  <a:lnTo>
                    <a:pt x="23952780" y="21065703"/>
                  </a:lnTo>
                  <a:lnTo>
                    <a:pt x="23952780" y="0"/>
                  </a:lnTo>
                  <a:lnTo>
                    <a:pt x="23726721" y="0"/>
                  </a:lnTo>
                  <a:close/>
                  <a:moveTo>
                    <a:pt x="23726721" y="20839643"/>
                  </a:moveTo>
                  <a:lnTo>
                    <a:pt x="228600" y="20839643"/>
                  </a:lnTo>
                  <a:lnTo>
                    <a:pt x="228600" y="228600"/>
                  </a:lnTo>
                  <a:lnTo>
                    <a:pt x="23726721" y="228600"/>
                  </a:lnTo>
                  <a:lnTo>
                    <a:pt x="23726721" y="20839643"/>
                  </a:lnTo>
                  <a:close/>
                </a:path>
              </a:pathLst>
            </a:custGeom>
            <a:solidFill>
              <a:srgbClr val="6B897C">
                <a:alpha val="65882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228600" y="6602381"/>
            <a:ext cx="10078250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00"/>
              </a:lnSpc>
            </a:pPr>
            <a:r>
              <a:rPr lang="en-US" sz="10000" spc="1500">
                <a:solidFill>
                  <a:srgbClr val="FFFFFF"/>
                </a:solidFill>
                <a:latin typeface="Montserrat Classic Bold"/>
              </a:rPr>
              <a:t>50%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27779" y="6602381"/>
            <a:ext cx="10078250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00"/>
              </a:lnSpc>
            </a:pPr>
            <a:r>
              <a:rPr lang="en-US" sz="10000" spc="1500">
                <a:solidFill>
                  <a:srgbClr val="FFFFFF"/>
                </a:solidFill>
                <a:latin typeface="Montserrat Classic Bold"/>
              </a:rPr>
              <a:t>10000+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70237" y="495300"/>
            <a:ext cx="5657850" cy="857250"/>
            <a:chOff x="0" y="0"/>
            <a:chExt cx="1913890" cy="2899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289983"/>
            </a:xfrm>
            <a:custGeom>
              <a:avLst/>
              <a:gdLst/>
              <a:ahLst/>
              <a:cxnLst/>
              <a:rect l="l" t="t" r="r" b="b"/>
              <a:pathLst>
                <a:path w="1913890" h="289983">
                  <a:moveTo>
                    <a:pt x="0" y="0"/>
                  </a:moveTo>
                  <a:lnTo>
                    <a:pt x="1913890" y="0"/>
                  </a:lnTo>
                  <a:lnTo>
                    <a:pt x="1913890" y="289983"/>
                  </a:lnTo>
                  <a:lnTo>
                    <a:pt x="0" y="289983"/>
                  </a:lnTo>
                  <a:close/>
                </a:path>
              </a:pathLst>
            </a:custGeom>
            <a:solidFill>
              <a:srgbClr val="BBB999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-2900666" y="363564"/>
            <a:ext cx="10078250" cy="111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3"/>
              </a:lnSpc>
            </a:pPr>
            <a:r>
              <a:rPr lang="en-US" sz="6624" spc="993">
                <a:solidFill>
                  <a:srgbClr val="FFFFFF"/>
                </a:solidFill>
                <a:latin typeface="Montserrat Classic Bold"/>
              </a:rPr>
              <a:t>TITLE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8600" y="896935"/>
            <a:ext cx="8782362" cy="544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8"/>
              </a:lnSpc>
            </a:pPr>
            <a:r>
              <a:rPr lang="en-US" sz="3105">
                <a:solidFill>
                  <a:srgbClr val="FFFFFF"/>
                </a:solidFill>
                <a:latin typeface="Marta Italics"/>
              </a:rPr>
              <a:t>Subtitle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691454" y="2459747"/>
            <a:ext cx="7567846" cy="6655678"/>
            <a:chOff x="0" y="0"/>
            <a:chExt cx="23952780" cy="2106570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952780" cy="21065703"/>
            </a:xfrm>
            <a:custGeom>
              <a:avLst/>
              <a:gdLst/>
              <a:ahLst/>
              <a:cxnLst/>
              <a:rect l="l" t="t" r="r" b="b"/>
              <a:pathLst>
                <a:path w="23952780" h="21065703">
                  <a:moveTo>
                    <a:pt x="23726721" y="0"/>
                  </a:moveTo>
                  <a:lnTo>
                    <a:pt x="0" y="0"/>
                  </a:lnTo>
                  <a:lnTo>
                    <a:pt x="0" y="21065703"/>
                  </a:lnTo>
                  <a:lnTo>
                    <a:pt x="23952780" y="21065703"/>
                  </a:lnTo>
                  <a:lnTo>
                    <a:pt x="23952780" y="0"/>
                  </a:lnTo>
                  <a:lnTo>
                    <a:pt x="23726721" y="0"/>
                  </a:lnTo>
                  <a:close/>
                  <a:moveTo>
                    <a:pt x="23726721" y="20839643"/>
                  </a:moveTo>
                  <a:lnTo>
                    <a:pt x="228600" y="20839643"/>
                  </a:lnTo>
                  <a:lnTo>
                    <a:pt x="228600" y="228600"/>
                  </a:lnTo>
                  <a:lnTo>
                    <a:pt x="23726721" y="228600"/>
                  </a:lnTo>
                  <a:lnTo>
                    <a:pt x="23726721" y="20839643"/>
                  </a:lnTo>
                  <a:close/>
                </a:path>
              </a:pathLst>
            </a:custGeom>
            <a:solidFill>
              <a:srgbClr val="6B897C">
                <a:alpha val="65882"/>
              </a:srgbClr>
            </a:solid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89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97058">
            <a:off x="-2945402" y="-584828"/>
            <a:ext cx="9025730" cy="78113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645299">
            <a:off x="-2029262" y="3938170"/>
            <a:ext cx="9025730" cy="78113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944098">
            <a:off x="13181552" y="4061995"/>
            <a:ext cx="9025730" cy="78113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05686">
            <a:off x="12229178" y="-120185"/>
            <a:ext cx="9025730" cy="78113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667204" y="3785495"/>
            <a:ext cx="10953592" cy="2054403"/>
            <a:chOff x="0" y="0"/>
            <a:chExt cx="14604789" cy="2739203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4300"/>
              <a:ext cx="14604789" cy="1577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20"/>
                </a:lnSpc>
              </a:pPr>
              <a:r>
                <a:rPr lang="en-US" sz="7200" spc="1080">
                  <a:solidFill>
                    <a:srgbClr val="FFFFFF"/>
                  </a:solidFill>
                  <a:latin typeface="Montserrat Classic Bold"/>
                </a:rPr>
                <a:t>THANK YOU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74089"/>
              <a:ext cx="14604789" cy="8651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22"/>
                </a:lnSpc>
              </a:pPr>
              <a:r>
                <a:rPr lang="en-US" sz="3873">
                  <a:solidFill>
                    <a:srgbClr val="FFFFFF"/>
                  </a:solidFill>
                  <a:latin typeface="Marta Italics"/>
                </a:rPr>
                <a:t>for your listening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自訂</PresentationFormat>
  <Paragraphs>78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8" baseType="lpstr">
      <vt:lpstr>Montserrat Classic Bold</vt:lpstr>
      <vt:lpstr>Glacial Indifference</vt:lpstr>
      <vt:lpstr>cwTeXMing</vt:lpstr>
      <vt:lpstr>Marta Italics</vt:lpstr>
      <vt:lpstr>Montserrat Classic Italics</vt:lpstr>
      <vt:lpstr>Glacial Indifference Bold</vt:lpstr>
      <vt:lpstr>Arial</vt:lpstr>
      <vt:lpstr>Calibri</vt:lpstr>
      <vt:lpstr>Montserrat Classic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2022-07-14T06:42:30Z</dcterms:created>
  <dcterms:modified xsi:type="dcterms:W3CDTF">2022-07-14T06:42:40Z</dcterms:modified>
  <dc:identifier/>
  <cp:contentStatus>完稿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