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A0A03CB-87E9-C7D4-70D4-85E6073BD9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4A99687-C761-AEE6-B91F-9C853A6E29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76733BB-4F21-7A00-009F-FF1D6A575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5D17-3979-4ED6-8C88-C62917BECDA8}" type="datetimeFigureOut">
              <a:rPr lang="zh-TW" altLang="en-US" smtClean="0"/>
              <a:t>2022/7/21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F22AA66-E261-36E3-E7B6-028CD07E0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954EBEE-A29F-1C99-06EB-B5211F21E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B446-8B00-4758-9E4E-A0CA30929E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2931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71BC53-305B-3AE4-5C97-7DDE1864D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796B655-84BB-5F6D-52EF-D6FB337D88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B6B69D4-5B37-BFCB-7A1F-7502972AD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5D17-3979-4ED6-8C88-C62917BECDA8}" type="datetimeFigureOut">
              <a:rPr lang="zh-TW" altLang="en-US" smtClean="0"/>
              <a:t>2022/7/21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D2DF4BF-AD2D-8E03-8BAF-0D229CA4D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BA9A40E-8AA4-1004-57DB-31EA97773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B446-8B00-4758-9E4E-A0CA30929E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4746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B3BCBF94-7145-F7BD-7D1A-0E9061B83A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34E9B7E-171B-387B-339C-F3F9820094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8E211ED-8179-65AE-9376-B99F5B7A6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5D17-3979-4ED6-8C88-C62917BECDA8}" type="datetimeFigureOut">
              <a:rPr lang="zh-TW" altLang="en-US" smtClean="0"/>
              <a:t>2022/7/21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7B818E2-9939-20EC-D11A-72517CD87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68FC1C7-960B-2732-7367-78FD13761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B446-8B00-4758-9E4E-A0CA30929E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3159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26DA144-5634-BDFC-1039-2348D3C03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9703CE9-2481-57E1-C26A-F02DFE56B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A99222E-5E16-5A58-3002-822C83924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5D17-3979-4ED6-8C88-C62917BECDA8}" type="datetimeFigureOut">
              <a:rPr lang="zh-TW" altLang="en-US" smtClean="0"/>
              <a:t>2022/7/21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262D62D-FBC0-6DED-567F-5A3F12A69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78A6DB9-8323-F7AD-6E5C-C61D70906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B446-8B00-4758-9E4E-A0CA30929E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2388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99A91C-7705-690F-00D6-5F4C3E783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333299B-1E57-0C73-CA4C-45FD54D717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1BD4476-F846-3BE5-F39B-5B2839493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5D17-3979-4ED6-8C88-C62917BECDA8}" type="datetimeFigureOut">
              <a:rPr lang="zh-TW" altLang="en-US" smtClean="0"/>
              <a:t>2022/7/21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C119ADB-8AC5-E567-9806-0C22D3FE4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5B0AFCE-318B-F297-260F-B90E47C9E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B446-8B00-4758-9E4E-A0CA30929E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8428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D0D0560-E9F0-CD3B-816A-E2B83A34B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21CFC5A-AAE6-60B4-6BFC-3BEEC95603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96FAE1E-E0CD-779D-6824-024D0687BB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5001801-DD02-FE6F-B165-79B6870D1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5D17-3979-4ED6-8C88-C62917BECDA8}" type="datetimeFigureOut">
              <a:rPr lang="zh-TW" altLang="en-US" smtClean="0"/>
              <a:t>2022/7/21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DF6297A-895F-7E09-6933-9E34B58A9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506E169-ABB5-5934-AF83-870D5B8E6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B446-8B00-4758-9E4E-A0CA30929E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7936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818EBD-DE63-7646-8E64-3328AE2E0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DA5DC45-E87E-7A9F-7C67-2187585C0C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1896A62-C33A-299B-00D9-A7C781571B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3C04C28-773B-5305-BA38-52118C494F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68F2AA71-6A93-B5E9-37A8-313CC4C9A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402A94E5-25B2-5BAD-7D26-BBAB25BE6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5D17-3979-4ED6-8C88-C62917BECDA8}" type="datetimeFigureOut">
              <a:rPr lang="zh-TW" altLang="en-US" smtClean="0"/>
              <a:t>2022/7/21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F28BBED2-57FD-1B76-BCE1-E5801040B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15969B9B-0C21-E1CC-2F71-C5A3285F8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B446-8B00-4758-9E4E-A0CA30929E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2962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42DCD6E-A21D-166B-07E3-0FA564067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1818FCB-8727-A73C-0AC1-2D1C7B0A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5D17-3979-4ED6-8C88-C62917BECDA8}" type="datetimeFigureOut">
              <a:rPr lang="zh-TW" altLang="en-US" smtClean="0"/>
              <a:t>2022/7/21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4E01174-19EA-220B-376C-381A22875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CCA9EFB-B02B-7961-26B7-C10B95ADC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B446-8B00-4758-9E4E-A0CA30929E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4614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D399183B-94CE-D327-EF69-1DED64FBE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5D17-3979-4ED6-8C88-C62917BECDA8}" type="datetimeFigureOut">
              <a:rPr lang="zh-TW" altLang="en-US" smtClean="0"/>
              <a:t>2022/7/21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CEA74CDE-5B8C-A8E7-F1BD-602AD64A1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AF38F14-82B0-96B4-3F3D-F1E730725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B446-8B00-4758-9E4E-A0CA30929E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048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E550CF-0841-1B96-B726-8EA287047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19FD323-C0F3-F06D-C806-7C4B7DE38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912F824-FA1B-2618-813B-0210AE22C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2E982B2-7171-75C6-8633-0BB0CEC02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5D17-3979-4ED6-8C88-C62917BECDA8}" type="datetimeFigureOut">
              <a:rPr lang="zh-TW" altLang="en-US" smtClean="0"/>
              <a:t>2022/7/21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E989A3C-75FE-C1BB-04E6-F5109470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D650379-B498-DF02-4C9B-E72F874F0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B446-8B00-4758-9E4E-A0CA30929E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877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A56440D-48F7-4899-6B2D-86A699FD1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AD13AA3-5CA4-644B-D648-512895735C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8EF4A66-9DBE-1C5C-14BC-5D1CED3AD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2780771-E174-3BB0-0FE9-570248E07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5D17-3979-4ED6-8C88-C62917BECDA8}" type="datetimeFigureOut">
              <a:rPr lang="zh-TW" altLang="en-US" smtClean="0"/>
              <a:t>2022/7/21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FC83A9E-0A5F-B070-22BB-66E53DBEF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AEEE465-06DD-FC91-28B5-8548EA016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B446-8B00-4758-9E4E-A0CA30929E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8989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FE3F1AC-0793-AE52-C1AF-A61400B20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4B75191-C41E-2074-7C7D-985FF1047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236B473-69DF-C9E0-BC9D-96C9216620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75D17-3979-4ED6-8C88-C62917BECDA8}" type="datetimeFigureOut">
              <a:rPr lang="zh-TW" altLang="en-US" smtClean="0"/>
              <a:t>2022/7/21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95F0674-66B5-5CCC-76E2-9297124671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06CBB16-87EA-ABD9-C020-0C6BB01B30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7B446-8B00-4758-9E4E-A0CA30929E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1713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形 9" descr="魚">
            <a:extLst>
              <a:ext uri="{FF2B5EF4-FFF2-40B4-BE49-F238E27FC236}">
                <a16:creationId xmlns:a16="http://schemas.microsoft.com/office/drawing/2014/main" id="{E7C2D4E1-5656-F674-F1BE-89E85425EB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2558" y="-2201284"/>
            <a:ext cx="11510084" cy="11260567"/>
          </a:xfrm>
          <a:prstGeom prst="rect">
            <a:avLst/>
          </a:prstGeom>
        </p:spPr>
      </p:pic>
      <p:sp>
        <p:nvSpPr>
          <p:cNvPr id="25" name="流程圖: 結束點 24">
            <a:extLst>
              <a:ext uri="{FF2B5EF4-FFF2-40B4-BE49-F238E27FC236}">
                <a16:creationId xmlns:a16="http://schemas.microsoft.com/office/drawing/2014/main" id="{B165E39D-C982-40DE-30DD-662F6DF190CB}"/>
              </a:ext>
            </a:extLst>
          </p:cNvPr>
          <p:cNvSpPr/>
          <p:nvPr/>
        </p:nvSpPr>
        <p:spPr>
          <a:xfrm rot="20867817">
            <a:off x="4615504" y="553794"/>
            <a:ext cx="2540000" cy="1474256"/>
          </a:xfrm>
          <a:prstGeom prst="flowChartTermina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流程圖: 結束點 25">
            <a:extLst>
              <a:ext uri="{FF2B5EF4-FFF2-40B4-BE49-F238E27FC236}">
                <a16:creationId xmlns:a16="http://schemas.microsoft.com/office/drawing/2014/main" id="{E95FAB41-DECE-0245-0B2A-47BDFAB418C7}"/>
              </a:ext>
            </a:extLst>
          </p:cNvPr>
          <p:cNvSpPr/>
          <p:nvPr/>
        </p:nvSpPr>
        <p:spPr>
          <a:xfrm rot="663870">
            <a:off x="4463103" y="4808187"/>
            <a:ext cx="2540000" cy="1474256"/>
          </a:xfrm>
          <a:prstGeom prst="flowChartTermina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拱形 26">
            <a:extLst>
              <a:ext uri="{FF2B5EF4-FFF2-40B4-BE49-F238E27FC236}">
                <a16:creationId xmlns:a16="http://schemas.microsoft.com/office/drawing/2014/main" id="{DAD46284-FB98-0854-10A4-0BCBB556A6A6}"/>
              </a:ext>
            </a:extLst>
          </p:cNvPr>
          <p:cNvSpPr/>
          <p:nvPr/>
        </p:nvSpPr>
        <p:spPr>
          <a:xfrm rot="5400000">
            <a:off x="1390885" y="2275141"/>
            <a:ext cx="3291840" cy="2307717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28" name="拱形 27">
            <a:extLst>
              <a:ext uri="{FF2B5EF4-FFF2-40B4-BE49-F238E27FC236}">
                <a16:creationId xmlns:a16="http://schemas.microsoft.com/office/drawing/2014/main" id="{FE5A196A-601B-7B58-A5F8-572453F9BE23}"/>
              </a:ext>
            </a:extLst>
          </p:cNvPr>
          <p:cNvSpPr/>
          <p:nvPr/>
        </p:nvSpPr>
        <p:spPr>
          <a:xfrm rot="5400000">
            <a:off x="850745" y="2275142"/>
            <a:ext cx="3291840" cy="2307717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29" name="拱形 28">
            <a:extLst>
              <a:ext uri="{FF2B5EF4-FFF2-40B4-BE49-F238E27FC236}">
                <a16:creationId xmlns:a16="http://schemas.microsoft.com/office/drawing/2014/main" id="{BB2A53E6-43D7-9D95-F3EA-6B624F7588CA}"/>
              </a:ext>
            </a:extLst>
          </p:cNvPr>
          <p:cNvSpPr/>
          <p:nvPr/>
        </p:nvSpPr>
        <p:spPr>
          <a:xfrm rot="5400000">
            <a:off x="293563" y="2282802"/>
            <a:ext cx="3622044" cy="2266988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0" name="拱形 29">
            <a:extLst>
              <a:ext uri="{FF2B5EF4-FFF2-40B4-BE49-F238E27FC236}">
                <a16:creationId xmlns:a16="http://schemas.microsoft.com/office/drawing/2014/main" id="{8A4C8814-CC2D-3ED4-E421-DB91E3A0969F}"/>
              </a:ext>
            </a:extLst>
          </p:cNvPr>
          <p:cNvSpPr/>
          <p:nvPr/>
        </p:nvSpPr>
        <p:spPr>
          <a:xfrm rot="5400000">
            <a:off x="1805510" y="2262438"/>
            <a:ext cx="3291840" cy="2307717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1" name="拱形 30">
            <a:extLst>
              <a:ext uri="{FF2B5EF4-FFF2-40B4-BE49-F238E27FC236}">
                <a16:creationId xmlns:a16="http://schemas.microsoft.com/office/drawing/2014/main" id="{6B5A6383-6266-D6A5-80E4-53E4F9FDF4D1}"/>
              </a:ext>
            </a:extLst>
          </p:cNvPr>
          <p:cNvSpPr/>
          <p:nvPr/>
        </p:nvSpPr>
        <p:spPr>
          <a:xfrm rot="5400000">
            <a:off x="2535728" y="2257497"/>
            <a:ext cx="3622045" cy="2307717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2" name="拱形 31">
            <a:extLst>
              <a:ext uri="{FF2B5EF4-FFF2-40B4-BE49-F238E27FC236}">
                <a16:creationId xmlns:a16="http://schemas.microsoft.com/office/drawing/2014/main" id="{1F86A8F3-5C89-EA9A-C0B2-94B7C0788443}"/>
              </a:ext>
            </a:extLst>
          </p:cNvPr>
          <p:cNvSpPr/>
          <p:nvPr/>
        </p:nvSpPr>
        <p:spPr>
          <a:xfrm rot="5400000">
            <a:off x="3069532" y="2110039"/>
            <a:ext cx="3622045" cy="2307717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3" name="拱形 32">
            <a:extLst>
              <a:ext uri="{FF2B5EF4-FFF2-40B4-BE49-F238E27FC236}">
                <a16:creationId xmlns:a16="http://schemas.microsoft.com/office/drawing/2014/main" id="{2C8D55D0-CB38-2C11-E910-403B439DF39F}"/>
              </a:ext>
            </a:extLst>
          </p:cNvPr>
          <p:cNvSpPr/>
          <p:nvPr/>
        </p:nvSpPr>
        <p:spPr>
          <a:xfrm rot="5400000">
            <a:off x="3461699" y="2262437"/>
            <a:ext cx="3622045" cy="2307717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4" name="拱形 33">
            <a:extLst>
              <a:ext uri="{FF2B5EF4-FFF2-40B4-BE49-F238E27FC236}">
                <a16:creationId xmlns:a16="http://schemas.microsoft.com/office/drawing/2014/main" id="{4AE21F44-A70B-6505-4AAB-5CA75318D7EB}"/>
              </a:ext>
            </a:extLst>
          </p:cNvPr>
          <p:cNvSpPr/>
          <p:nvPr/>
        </p:nvSpPr>
        <p:spPr>
          <a:xfrm rot="5400000">
            <a:off x="3697358" y="2061551"/>
            <a:ext cx="4835304" cy="2922079"/>
          </a:xfrm>
          <a:prstGeom prst="blockArc">
            <a:avLst>
              <a:gd name="adj1" fmla="val 10543670"/>
              <a:gd name="adj2" fmla="val 0"/>
              <a:gd name="adj3" fmla="val 25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5" name="拱形 34">
            <a:extLst>
              <a:ext uri="{FF2B5EF4-FFF2-40B4-BE49-F238E27FC236}">
                <a16:creationId xmlns:a16="http://schemas.microsoft.com/office/drawing/2014/main" id="{D284A4B7-58F6-1D8F-E686-AB8369EE6E6D}"/>
              </a:ext>
            </a:extLst>
          </p:cNvPr>
          <p:cNvSpPr/>
          <p:nvPr/>
        </p:nvSpPr>
        <p:spPr>
          <a:xfrm rot="5400000">
            <a:off x="3537898" y="2491037"/>
            <a:ext cx="3622045" cy="2155317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7" name="拱形 36">
            <a:extLst>
              <a:ext uri="{FF2B5EF4-FFF2-40B4-BE49-F238E27FC236}">
                <a16:creationId xmlns:a16="http://schemas.microsoft.com/office/drawing/2014/main" id="{1B01B85F-64B6-28F5-3E67-94F16777044C}"/>
              </a:ext>
            </a:extLst>
          </p:cNvPr>
          <p:cNvSpPr/>
          <p:nvPr/>
        </p:nvSpPr>
        <p:spPr>
          <a:xfrm rot="5400000">
            <a:off x="4470416" y="2190428"/>
            <a:ext cx="5559629" cy="2922079"/>
          </a:xfrm>
          <a:prstGeom prst="blockArc">
            <a:avLst>
              <a:gd name="adj1" fmla="val 10543670"/>
              <a:gd name="adj2" fmla="val 0"/>
              <a:gd name="adj3" fmla="val 25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37" name="拱形 136">
            <a:extLst>
              <a:ext uri="{FF2B5EF4-FFF2-40B4-BE49-F238E27FC236}">
                <a16:creationId xmlns:a16="http://schemas.microsoft.com/office/drawing/2014/main" id="{B194B489-1888-12F1-0308-6D533746105B}"/>
              </a:ext>
            </a:extLst>
          </p:cNvPr>
          <p:cNvSpPr/>
          <p:nvPr/>
        </p:nvSpPr>
        <p:spPr>
          <a:xfrm rot="5400000">
            <a:off x="4277899" y="2112736"/>
            <a:ext cx="4835304" cy="2922079"/>
          </a:xfrm>
          <a:prstGeom prst="blockArc">
            <a:avLst>
              <a:gd name="adj1" fmla="val 10543670"/>
              <a:gd name="adj2" fmla="val 0"/>
              <a:gd name="adj3" fmla="val 25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38" name="箭號: 向右 137">
            <a:extLst>
              <a:ext uri="{FF2B5EF4-FFF2-40B4-BE49-F238E27FC236}">
                <a16:creationId xmlns:a16="http://schemas.microsoft.com/office/drawing/2014/main" id="{F92B0677-0153-9632-7FED-A0248F7B1085}"/>
              </a:ext>
            </a:extLst>
          </p:cNvPr>
          <p:cNvSpPr/>
          <p:nvPr/>
        </p:nvSpPr>
        <p:spPr>
          <a:xfrm>
            <a:off x="777619" y="3300123"/>
            <a:ext cx="11297920" cy="222467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9" name="流程圖: 結束點 138">
            <a:extLst>
              <a:ext uri="{FF2B5EF4-FFF2-40B4-BE49-F238E27FC236}">
                <a16:creationId xmlns:a16="http://schemas.microsoft.com/office/drawing/2014/main" id="{35E7B2F1-1412-4976-401A-3CACCEEE3954}"/>
              </a:ext>
            </a:extLst>
          </p:cNvPr>
          <p:cNvSpPr/>
          <p:nvPr/>
        </p:nvSpPr>
        <p:spPr>
          <a:xfrm>
            <a:off x="2546556" y="1608402"/>
            <a:ext cx="1556544" cy="426074"/>
          </a:xfrm>
          <a:prstGeom prst="flowChartTerminator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EXAMPLE</a:t>
            </a:r>
            <a:endParaRPr lang="zh-TW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0" name="流程圖: 結束點 139">
            <a:extLst>
              <a:ext uri="{FF2B5EF4-FFF2-40B4-BE49-F238E27FC236}">
                <a16:creationId xmlns:a16="http://schemas.microsoft.com/office/drawing/2014/main" id="{2BB4A6DA-C468-9C1F-F88B-DE177721B9E5}"/>
              </a:ext>
            </a:extLst>
          </p:cNvPr>
          <p:cNvSpPr/>
          <p:nvPr/>
        </p:nvSpPr>
        <p:spPr>
          <a:xfrm>
            <a:off x="4519914" y="1608402"/>
            <a:ext cx="1556544" cy="426074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EXAMPLE</a:t>
            </a:r>
            <a:endParaRPr lang="zh-TW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1" name="流程圖: 結束點 140">
            <a:extLst>
              <a:ext uri="{FF2B5EF4-FFF2-40B4-BE49-F238E27FC236}">
                <a16:creationId xmlns:a16="http://schemas.microsoft.com/office/drawing/2014/main" id="{F34CCB9A-69F1-9137-47CB-2B72A6EA4F75}"/>
              </a:ext>
            </a:extLst>
          </p:cNvPr>
          <p:cNvSpPr/>
          <p:nvPr/>
        </p:nvSpPr>
        <p:spPr>
          <a:xfrm>
            <a:off x="6661496" y="1608402"/>
            <a:ext cx="1556544" cy="426074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EXAMPLE</a:t>
            </a:r>
            <a:endParaRPr lang="zh-TW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43" name="直線接點 142">
            <a:extLst>
              <a:ext uri="{FF2B5EF4-FFF2-40B4-BE49-F238E27FC236}">
                <a16:creationId xmlns:a16="http://schemas.microsoft.com/office/drawing/2014/main" id="{643B7AF6-6CC7-80AA-A73E-26BB17904B5F}"/>
              </a:ext>
            </a:extLst>
          </p:cNvPr>
          <p:cNvCxnSpPr/>
          <p:nvPr/>
        </p:nvCxnSpPr>
        <p:spPr>
          <a:xfrm>
            <a:off x="2722029" y="2824480"/>
            <a:ext cx="1587912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直線接點 143">
            <a:extLst>
              <a:ext uri="{FF2B5EF4-FFF2-40B4-BE49-F238E27FC236}">
                <a16:creationId xmlns:a16="http://schemas.microsoft.com/office/drawing/2014/main" id="{EF1545A6-105E-5D32-E45D-9EACF7418224}"/>
              </a:ext>
            </a:extLst>
          </p:cNvPr>
          <p:cNvCxnSpPr>
            <a:cxnSpLocks/>
          </p:cNvCxnSpPr>
          <p:nvPr/>
        </p:nvCxnSpPr>
        <p:spPr>
          <a:xfrm>
            <a:off x="5116037" y="2824480"/>
            <a:ext cx="112574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直線接點 145">
            <a:extLst>
              <a:ext uri="{FF2B5EF4-FFF2-40B4-BE49-F238E27FC236}">
                <a16:creationId xmlns:a16="http://schemas.microsoft.com/office/drawing/2014/main" id="{54F8FE07-BFB6-AD8E-5BB0-C5D8175F7D75}"/>
              </a:ext>
            </a:extLst>
          </p:cNvPr>
          <p:cNvCxnSpPr/>
          <p:nvPr/>
        </p:nvCxnSpPr>
        <p:spPr>
          <a:xfrm>
            <a:off x="6938429" y="2814320"/>
            <a:ext cx="1587912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直線接點 146">
            <a:extLst>
              <a:ext uri="{FF2B5EF4-FFF2-40B4-BE49-F238E27FC236}">
                <a16:creationId xmlns:a16="http://schemas.microsoft.com/office/drawing/2014/main" id="{1962864B-7871-D4DB-B870-4FBFCCA770DC}"/>
              </a:ext>
            </a:extLst>
          </p:cNvPr>
          <p:cNvCxnSpPr/>
          <p:nvPr/>
        </p:nvCxnSpPr>
        <p:spPr>
          <a:xfrm>
            <a:off x="2722029" y="4053840"/>
            <a:ext cx="1587912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直線接點 147">
            <a:extLst>
              <a:ext uri="{FF2B5EF4-FFF2-40B4-BE49-F238E27FC236}">
                <a16:creationId xmlns:a16="http://schemas.microsoft.com/office/drawing/2014/main" id="{70A0AFCB-1671-C080-B3BF-A0092CDE8581}"/>
              </a:ext>
            </a:extLst>
          </p:cNvPr>
          <p:cNvCxnSpPr/>
          <p:nvPr/>
        </p:nvCxnSpPr>
        <p:spPr>
          <a:xfrm>
            <a:off x="6938429" y="4094480"/>
            <a:ext cx="1587912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9" name="直線接點 148">
            <a:extLst>
              <a:ext uri="{FF2B5EF4-FFF2-40B4-BE49-F238E27FC236}">
                <a16:creationId xmlns:a16="http://schemas.microsoft.com/office/drawing/2014/main" id="{490A3848-93F4-BE0B-D217-6C9F0E780CC6}"/>
              </a:ext>
            </a:extLst>
          </p:cNvPr>
          <p:cNvCxnSpPr>
            <a:cxnSpLocks/>
          </p:cNvCxnSpPr>
          <p:nvPr/>
        </p:nvCxnSpPr>
        <p:spPr>
          <a:xfrm>
            <a:off x="5079375" y="4053840"/>
            <a:ext cx="112574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0" name="文字方塊 149">
            <a:extLst>
              <a:ext uri="{FF2B5EF4-FFF2-40B4-BE49-F238E27FC236}">
                <a16:creationId xmlns:a16="http://schemas.microsoft.com/office/drawing/2014/main" id="{61CB813D-5011-E001-7F2E-192021B9B63D}"/>
              </a:ext>
            </a:extLst>
          </p:cNvPr>
          <p:cNvSpPr txBox="1"/>
          <p:nvPr/>
        </p:nvSpPr>
        <p:spPr>
          <a:xfrm>
            <a:off x="2627231" y="2460073"/>
            <a:ext cx="218316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Input content</a:t>
            </a:r>
            <a:endParaRPr lang="zh-TW" altLang="en-US" sz="13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1" name="文字方塊 150">
            <a:extLst>
              <a:ext uri="{FF2B5EF4-FFF2-40B4-BE49-F238E27FC236}">
                <a16:creationId xmlns:a16="http://schemas.microsoft.com/office/drawing/2014/main" id="{D6AC469C-FEE7-E563-9EA9-C6D3141DB1BC}"/>
              </a:ext>
            </a:extLst>
          </p:cNvPr>
          <p:cNvSpPr txBox="1"/>
          <p:nvPr/>
        </p:nvSpPr>
        <p:spPr>
          <a:xfrm>
            <a:off x="2707446" y="2977855"/>
            <a:ext cx="218316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Input content</a:t>
            </a:r>
            <a:endParaRPr lang="zh-TW" altLang="en-US" sz="13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2" name="文字方塊 151">
            <a:extLst>
              <a:ext uri="{FF2B5EF4-FFF2-40B4-BE49-F238E27FC236}">
                <a16:creationId xmlns:a16="http://schemas.microsoft.com/office/drawing/2014/main" id="{60BDAE5F-6BE9-35CC-5389-EB1968A66F64}"/>
              </a:ext>
            </a:extLst>
          </p:cNvPr>
          <p:cNvSpPr txBox="1"/>
          <p:nvPr/>
        </p:nvSpPr>
        <p:spPr>
          <a:xfrm>
            <a:off x="2759663" y="3690426"/>
            <a:ext cx="218316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Input content</a:t>
            </a:r>
            <a:endParaRPr lang="zh-TW" altLang="en-US" sz="13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3" name="文字方塊 152">
            <a:extLst>
              <a:ext uri="{FF2B5EF4-FFF2-40B4-BE49-F238E27FC236}">
                <a16:creationId xmlns:a16="http://schemas.microsoft.com/office/drawing/2014/main" id="{7D9C9D1D-D553-F220-3719-9332749496FF}"/>
              </a:ext>
            </a:extLst>
          </p:cNvPr>
          <p:cNvSpPr txBox="1"/>
          <p:nvPr/>
        </p:nvSpPr>
        <p:spPr>
          <a:xfrm>
            <a:off x="2587704" y="4218696"/>
            <a:ext cx="218316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Input content</a:t>
            </a:r>
            <a:endParaRPr lang="zh-TW" altLang="en-US" sz="13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4" name="文字方塊 153">
            <a:extLst>
              <a:ext uri="{FF2B5EF4-FFF2-40B4-BE49-F238E27FC236}">
                <a16:creationId xmlns:a16="http://schemas.microsoft.com/office/drawing/2014/main" id="{AE829642-C6D4-2DB8-7E48-B29A2A5F2CB7}"/>
              </a:ext>
            </a:extLst>
          </p:cNvPr>
          <p:cNvSpPr txBox="1"/>
          <p:nvPr/>
        </p:nvSpPr>
        <p:spPr>
          <a:xfrm>
            <a:off x="4785745" y="2462098"/>
            <a:ext cx="218316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Input content</a:t>
            </a:r>
            <a:endParaRPr lang="zh-TW" altLang="en-US" sz="13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5" name="文字方塊 154">
            <a:extLst>
              <a:ext uri="{FF2B5EF4-FFF2-40B4-BE49-F238E27FC236}">
                <a16:creationId xmlns:a16="http://schemas.microsoft.com/office/drawing/2014/main" id="{6E331ECF-C915-D391-9007-F1846DAA926E}"/>
              </a:ext>
            </a:extLst>
          </p:cNvPr>
          <p:cNvSpPr txBox="1"/>
          <p:nvPr/>
        </p:nvSpPr>
        <p:spPr>
          <a:xfrm>
            <a:off x="4934250" y="2976008"/>
            <a:ext cx="218316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Input content</a:t>
            </a:r>
            <a:endParaRPr lang="zh-TW" altLang="en-US" sz="13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6" name="文字方塊 155">
            <a:extLst>
              <a:ext uri="{FF2B5EF4-FFF2-40B4-BE49-F238E27FC236}">
                <a16:creationId xmlns:a16="http://schemas.microsoft.com/office/drawing/2014/main" id="{A22822CD-D995-06DC-4F2C-ACD16B5CDD2E}"/>
              </a:ext>
            </a:extLst>
          </p:cNvPr>
          <p:cNvSpPr txBox="1"/>
          <p:nvPr/>
        </p:nvSpPr>
        <p:spPr>
          <a:xfrm>
            <a:off x="4934250" y="3669419"/>
            <a:ext cx="218316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Input content</a:t>
            </a:r>
            <a:endParaRPr lang="zh-TW" altLang="en-US" sz="13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7" name="文字方塊 156">
            <a:extLst>
              <a:ext uri="{FF2B5EF4-FFF2-40B4-BE49-F238E27FC236}">
                <a16:creationId xmlns:a16="http://schemas.microsoft.com/office/drawing/2014/main" id="{8122B3B5-4573-5075-00C7-C50A8632F3EF}"/>
              </a:ext>
            </a:extLst>
          </p:cNvPr>
          <p:cNvSpPr txBox="1"/>
          <p:nvPr/>
        </p:nvSpPr>
        <p:spPr>
          <a:xfrm>
            <a:off x="4761389" y="4218696"/>
            <a:ext cx="218316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Input content</a:t>
            </a:r>
            <a:endParaRPr lang="zh-TW" altLang="en-US" sz="13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8" name="文字方塊 157">
            <a:extLst>
              <a:ext uri="{FF2B5EF4-FFF2-40B4-BE49-F238E27FC236}">
                <a16:creationId xmlns:a16="http://schemas.microsoft.com/office/drawing/2014/main" id="{BAE2E3A3-E022-C3CB-1346-6D43A0A16768}"/>
              </a:ext>
            </a:extLst>
          </p:cNvPr>
          <p:cNvSpPr txBox="1"/>
          <p:nvPr/>
        </p:nvSpPr>
        <p:spPr>
          <a:xfrm>
            <a:off x="6905442" y="2460624"/>
            <a:ext cx="218316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Input content</a:t>
            </a:r>
            <a:endParaRPr lang="zh-TW" altLang="en-US" sz="13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9" name="文字方塊 158">
            <a:extLst>
              <a:ext uri="{FF2B5EF4-FFF2-40B4-BE49-F238E27FC236}">
                <a16:creationId xmlns:a16="http://schemas.microsoft.com/office/drawing/2014/main" id="{A56C2F0B-4957-3857-197A-DFBC52DEC7CD}"/>
              </a:ext>
            </a:extLst>
          </p:cNvPr>
          <p:cNvSpPr txBox="1"/>
          <p:nvPr/>
        </p:nvSpPr>
        <p:spPr>
          <a:xfrm>
            <a:off x="6934662" y="2946772"/>
            <a:ext cx="218316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Input content</a:t>
            </a:r>
            <a:endParaRPr lang="zh-TW" altLang="en-US" sz="13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0" name="文字方塊 159">
            <a:extLst>
              <a:ext uri="{FF2B5EF4-FFF2-40B4-BE49-F238E27FC236}">
                <a16:creationId xmlns:a16="http://schemas.microsoft.com/office/drawing/2014/main" id="{20AA55EA-AF8F-0FBF-FB4C-1F9088D87E28}"/>
              </a:ext>
            </a:extLst>
          </p:cNvPr>
          <p:cNvSpPr txBox="1"/>
          <p:nvPr/>
        </p:nvSpPr>
        <p:spPr>
          <a:xfrm>
            <a:off x="6955681" y="3669419"/>
            <a:ext cx="218316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Input content</a:t>
            </a:r>
            <a:endParaRPr lang="zh-TW" altLang="en-US" sz="13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1" name="文字方塊 160">
            <a:extLst>
              <a:ext uri="{FF2B5EF4-FFF2-40B4-BE49-F238E27FC236}">
                <a16:creationId xmlns:a16="http://schemas.microsoft.com/office/drawing/2014/main" id="{7F5B6BBD-E46B-DD92-C5C8-0B4D7C57887D}"/>
              </a:ext>
            </a:extLst>
          </p:cNvPr>
          <p:cNvSpPr txBox="1"/>
          <p:nvPr/>
        </p:nvSpPr>
        <p:spPr>
          <a:xfrm>
            <a:off x="6890086" y="4197689"/>
            <a:ext cx="218316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Input content</a:t>
            </a:r>
            <a:endParaRPr lang="zh-TW" altLang="en-US" sz="13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07451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寬螢幕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2022-07-21T07:41:50Z</dcterms:created>
  <dcterms:modified xsi:type="dcterms:W3CDTF">2022-07-21T07:42:03Z</dcterms:modified>
</cp:coreProperties>
</file>